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74" r:id="rId4"/>
    <p:sldId id="275" r:id="rId5"/>
    <p:sldId id="280" r:id="rId6"/>
    <p:sldId id="257" r:id="rId7"/>
    <p:sldId id="262" r:id="rId8"/>
    <p:sldId id="285" r:id="rId9"/>
    <p:sldId id="286" r:id="rId10"/>
    <p:sldId id="265" r:id="rId11"/>
    <p:sldId id="287" r:id="rId12"/>
    <p:sldId id="258" r:id="rId13"/>
    <p:sldId id="264" r:id="rId14"/>
    <p:sldId id="276" r:id="rId15"/>
    <p:sldId id="277" r:id="rId16"/>
    <p:sldId id="271" r:id="rId17"/>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99"/>
    <a:srgbClr val="FF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957" autoAdjust="0"/>
  </p:normalViewPr>
  <p:slideViewPr>
    <p:cSldViewPr showGuides="1">
      <p:cViewPr>
        <p:scale>
          <a:sx n="83" d="100"/>
          <a:sy n="83" d="100"/>
        </p:scale>
        <p:origin x="-9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820B890-A735-42C5-B46C-2A4D10F02A4D}" type="datetimeFigureOut">
              <a:rPr lang="es-MX"/>
              <a:pPr>
                <a:defRPr/>
              </a:pPr>
              <a:t>04/12/2016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AC3D6C0-27B3-4030-B450-94DF8A64EF3C}" type="slidenum">
              <a:rPr lang="es-MX"/>
              <a:pPr>
                <a:defRPr/>
              </a:pPr>
              <a:t>‹Nº›</a:t>
            </a:fld>
            <a:endParaRPr lang="es-MX"/>
          </a:p>
        </p:txBody>
      </p:sp>
    </p:spTree>
    <p:extLst>
      <p:ext uri="{BB962C8B-B14F-4D97-AF65-F5344CB8AC3E}">
        <p14:creationId xmlns:p14="http://schemas.microsoft.com/office/powerpoint/2010/main" val="1540303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9AC3D6C0-27B3-4030-B450-94DF8A64EF3C}" type="slidenum">
              <a:rPr lang="es-MX" smtClean="0"/>
              <a:pPr>
                <a:defRPr/>
              </a:pPr>
              <a:t>1</a:t>
            </a:fld>
            <a:endParaRPr lang="es-MX"/>
          </a:p>
        </p:txBody>
      </p:sp>
    </p:spTree>
    <p:extLst>
      <p:ext uri="{BB962C8B-B14F-4D97-AF65-F5344CB8AC3E}">
        <p14:creationId xmlns:p14="http://schemas.microsoft.com/office/powerpoint/2010/main" val="281505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4DEF9C-06D6-4907-A1C2-B102D2EA64A7}" type="slidenum">
              <a:rPr lang="es-MX" smtClean="0"/>
              <a:pPr eaLnBrk="1" hangingPunct="1"/>
              <a:t>13</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6 Marcador de número de diapositiva"/>
          <p:cNvSpPr>
            <a:spLocks noGrp="1"/>
          </p:cNvSpPr>
          <p:nvPr>
            <p:ph type="sldNum" sz="quarter" idx="10"/>
          </p:nvPr>
        </p:nvSpPr>
        <p:spPr/>
        <p:txBody>
          <a:bodyPr/>
          <a:lstStyle>
            <a:lvl1pPr>
              <a:defRPr/>
            </a:lvl1pPr>
          </a:lstStyle>
          <a:p>
            <a:pPr>
              <a:defRPr/>
            </a:pPr>
            <a:fld id="{C1449FFF-5181-4B4C-9D7A-AAD5BCBB3E20}" type="slidenum">
              <a:rPr lang="es-MX"/>
              <a:pPr>
                <a:defRPr/>
              </a:pPr>
              <a:t>‹Nº›</a:t>
            </a:fld>
            <a:endParaRPr lang="es-MX"/>
          </a:p>
        </p:txBody>
      </p:sp>
    </p:spTree>
    <p:extLst>
      <p:ext uri="{BB962C8B-B14F-4D97-AF65-F5344CB8AC3E}">
        <p14:creationId xmlns:p14="http://schemas.microsoft.com/office/powerpoint/2010/main" val="14609643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E4DAB696-6B39-406D-9FAA-94998638633A}" type="datetimeFigureOut">
              <a:rPr lang="es-MX"/>
              <a:pPr>
                <a:defRPr/>
              </a:pPr>
              <a:t>04/12/2016</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5DBC0D5-F6C8-4849-936D-36C958857AEA}" type="slidenum">
              <a:rPr lang="es-MX"/>
              <a:pPr>
                <a:defRPr/>
              </a:pPr>
              <a:t>‹Nº›</a:t>
            </a:fld>
            <a:endParaRPr lang="es-MX"/>
          </a:p>
        </p:txBody>
      </p:sp>
    </p:spTree>
    <p:extLst>
      <p:ext uri="{BB962C8B-B14F-4D97-AF65-F5344CB8AC3E}">
        <p14:creationId xmlns:p14="http://schemas.microsoft.com/office/powerpoint/2010/main" val="297367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2043EFC6-568F-4B95-B9B5-3C9D32980F5E}" type="datetimeFigureOut">
              <a:rPr lang="es-MX"/>
              <a:pPr>
                <a:defRPr/>
              </a:pPr>
              <a:t>04/12/2016</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80CEC0E-67EB-4A16-BAEE-708C7AA56329}" type="slidenum">
              <a:rPr lang="es-MX"/>
              <a:pPr>
                <a:defRPr/>
              </a:pPr>
              <a:t>‹Nº›</a:t>
            </a:fld>
            <a:endParaRPr lang="es-MX"/>
          </a:p>
        </p:txBody>
      </p:sp>
    </p:spTree>
    <p:extLst>
      <p:ext uri="{BB962C8B-B14F-4D97-AF65-F5344CB8AC3E}">
        <p14:creationId xmlns:p14="http://schemas.microsoft.com/office/powerpoint/2010/main" val="67023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DE98D05E-486E-4AA8-9BC6-80D27388BC07}" type="datetimeFigureOut">
              <a:rPr lang="es-MX"/>
              <a:pPr>
                <a:defRPr/>
              </a:pPr>
              <a:t>04/12/2016</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152A99B8-6F3B-4C94-A950-6C1BB7016B38}" type="slidenum">
              <a:rPr lang="es-MX"/>
              <a:pPr>
                <a:defRPr/>
              </a:pPr>
              <a:t>‹Nº›</a:t>
            </a:fld>
            <a:endParaRPr lang="es-MX"/>
          </a:p>
        </p:txBody>
      </p:sp>
    </p:spTree>
    <p:extLst>
      <p:ext uri="{BB962C8B-B14F-4D97-AF65-F5344CB8AC3E}">
        <p14:creationId xmlns:p14="http://schemas.microsoft.com/office/powerpoint/2010/main" val="86989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213D2B6F-E65C-4B03-91C3-9A565D51CFB7}" type="datetimeFigureOut">
              <a:rPr lang="es-MX"/>
              <a:pPr>
                <a:defRPr/>
              </a:pPr>
              <a:t>04/12/2016</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1779D3B-95C0-4E34-B267-A546F0FEE33A}" type="slidenum">
              <a:rPr lang="es-MX"/>
              <a:pPr>
                <a:defRPr/>
              </a:pPr>
              <a:t>‹Nº›</a:t>
            </a:fld>
            <a:endParaRPr lang="es-MX"/>
          </a:p>
        </p:txBody>
      </p:sp>
    </p:spTree>
    <p:extLst>
      <p:ext uri="{BB962C8B-B14F-4D97-AF65-F5344CB8AC3E}">
        <p14:creationId xmlns:p14="http://schemas.microsoft.com/office/powerpoint/2010/main" val="15662080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A78006B9-47C9-4256-8E52-28D608CB9831}" type="datetimeFigureOut">
              <a:rPr lang="es-MX"/>
              <a:pPr>
                <a:defRPr/>
              </a:pPr>
              <a:t>04/12/2016</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17129494-E5C6-4334-BDAE-B47A82B0790B}" type="slidenum">
              <a:rPr lang="es-MX"/>
              <a:pPr>
                <a:defRPr/>
              </a:pPr>
              <a:t>‹Nº›</a:t>
            </a:fld>
            <a:endParaRPr lang="es-MX"/>
          </a:p>
        </p:txBody>
      </p:sp>
    </p:spTree>
    <p:extLst>
      <p:ext uri="{BB962C8B-B14F-4D97-AF65-F5344CB8AC3E}">
        <p14:creationId xmlns:p14="http://schemas.microsoft.com/office/powerpoint/2010/main" val="422441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4D0DF6F9-D1A7-46A9-8ABE-BEA21F51ED93}" type="datetimeFigureOut">
              <a:rPr lang="es-MX"/>
              <a:pPr>
                <a:defRPr/>
              </a:pPr>
              <a:t>04/12/2016</a:t>
            </a:fld>
            <a:endParaRPr lang="es-MX"/>
          </a:p>
        </p:txBody>
      </p:sp>
      <p:sp>
        <p:nvSpPr>
          <p:cNvPr id="8" name="7 Marcador de pie de página"/>
          <p:cNvSpPr>
            <a:spLocks noGrp="1"/>
          </p:cNvSpPr>
          <p:nvPr>
            <p:ph type="ftr" sz="quarter" idx="11"/>
          </p:nvPr>
        </p:nvSpPr>
        <p:spPr/>
        <p:txBody>
          <a:bodyPr/>
          <a:lstStyle>
            <a:lvl1pPr>
              <a:defRPr/>
            </a:lvl1pPr>
          </a:lstStyle>
          <a:p>
            <a:pPr>
              <a:defRPr/>
            </a:pPr>
            <a:endParaRPr lang="es-MX"/>
          </a:p>
        </p:txBody>
      </p:sp>
      <p:sp>
        <p:nvSpPr>
          <p:cNvPr id="9" name="8 Marcador de número de diapositiva"/>
          <p:cNvSpPr>
            <a:spLocks noGrp="1"/>
          </p:cNvSpPr>
          <p:nvPr>
            <p:ph type="sldNum" sz="quarter" idx="12"/>
          </p:nvPr>
        </p:nvSpPr>
        <p:spPr/>
        <p:txBody>
          <a:bodyPr/>
          <a:lstStyle>
            <a:lvl1pPr>
              <a:defRPr/>
            </a:lvl1pPr>
          </a:lstStyle>
          <a:p>
            <a:pPr>
              <a:defRPr/>
            </a:pPr>
            <a:fld id="{0E7C3EB9-A2DB-48E8-8780-7EB39C6B9FB1}" type="slidenum">
              <a:rPr lang="es-MX"/>
              <a:pPr>
                <a:defRPr/>
              </a:pPr>
              <a:t>‹Nº›</a:t>
            </a:fld>
            <a:endParaRPr lang="es-MX"/>
          </a:p>
        </p:txBody>
      </p:sp>
    </p:spTree>
    <p:extLst>
      <p:ext uri="{BB962C8B-B14F-4D97-AF65-F5344CB8AC3E}">
        <p14:creationId xmlns:p14="http://schemas.microsoft.com/office/powerpoint/2010/main" val="6864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CB641E40-5BE2-47DE-9CB1-9FC26B010D1A}" type="datetimeFigureOut">
              <a:rPr lang="es-MX"/>
              <a:pPr>
                <a:defRPr/>
              </a:pPr>
              <a:t>04/12/2016</a:t>
            </a:fld>
            <a:endParaRPr lang="es-MX"/>
          </a:p>
        </p:txBody>
      </p:sp>
      <p:sp>
        <p:nvSpPr>
          <p:cNvPr id="4" name="3 Marcador de pie de página"/>
          <p:cNvSpPr>
            <a:spLocks noGrp="1"/>
          </p:cNvSpPr>
          <p:nvPr>
            <p:ph type="ftr" sz="quarter" idx="11"/>
          </p:nvPr>
        </p:nvSpPr>
        <p:spPr/>
        <p:txBody>
          <a:bodyPr/>
          <a:lstStyle>
            <a:lvl1pPr>
              <a:defRPr/>
            </a:lvl1pPr>
          </a:lstStyle>
          <a:p>
            <a:pPr>
              <a:defRPr/>
            </a:pPr>
            <a:endParaRPr lang="es-MX"/>
          </a:p>
        </p:txBody>
      </p:sp>
      <p:sp>
        <p:nvSpPr>
          <p:cNvPr id="5" name="4 Marcador de número de diapositiva"/>
          <p:cNvSpPr>
            <a:spLocks noGrp="1"/>
          </p:cNvSpPr>
          <p:nvPr>
            <p:ph type="sldNum" sz="quarter" idx="12"/>
          </p:nvPr>
        </p:nvSpPr>
        <p:spPr/>
        <p:txBody>
          <a:bodyPr/>
          <a:lstStyle>
            <a:lvl1pPr>
              <a:defRPr/>
            </a:lvl1pPr>
          </a:lstStyle>
          <a:p>
            <a:pPr>
              <a:defRPr/>
            </a:pPr>
            <a:fld id="{6A92EF47-B9EF-4A09-AE07-5265D6522A7A}" type="slidenum">
              <a:rPr lang="es-MX"/>
              <a:pPr>
                <a:defRPr/>
              </a:pPr>
              <a:t>‹Nº›</a:t>
            </a:fld>
            <a:endParaRPr lang="es-MX"/>
          </a:p>
        </p:txBody>
      </p:sp>
    </p:spTree>
    <p:extLst>
      <p:ext uri="{BB962C8B-B14F-4D97-AF65-F5344CB8AC3E}">
        <p14:creationId xmlns:p14="http://schemas.microsoft.com/office/powerpoint/2010/main" val="113353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04FAE10C-B816-4D55-A149-0E048004E015}" type="datetimeFigureOut">
              <a:rPr lang="es-MX"/>
              <a:pPr>
                <a:defRPr/>
              </a:pPr>
              <a:t>04/12/2016</a:t>
            </a:fld>
            <a:endParaRPr lang="es-MX"/>
          </a:p>
        </p:txBody>
      </p:sp>
      <p:sp>
        <p:nvSpPr>
          <p:cNvPr id="3" name="2 Marcador de pie de página"/>
          <p:cNvSpPr>
            <a:spLocks noGrp="1"/>
          </p:cNvSpPr>
          <p:nvPr>
            <p:ph type="ftr" sz="quarter" idx="11"/>
          </p:nvPr>
        </p:nvSpPr>
        <p:spPr/>
        <p:txBody>
          <a:bodyPr/>
          <a:lstStyle>
            <a:lvl1pPr>
              <a:defRPr/>
            </a:lvl1pPr>
          </a:lstStyle>
          <a:p>
            <a:pPr>
              <a:defRPr/>
            </a:pPr>
            <a:endParaRPr lang="es-MX"/>
          </a:p>
        </p:txBody>
      </p:sp>
      <p:sp>
        <p:nvSpPr>
          <p:cNvPr id="4" name="3 Marcador de número de diapositiva"/>
          <p:cNvSpPr>
            <a:spLocks noGrp="1"/>
          </p:cNvSpPr>
          <p:nvPr>
            <p:ph type="sldNum" sz="quarter" idx="12"/>
          </p:nvPr>
        </p:nvSpPr>
        <p:spPr/>
        <p:txBody>
          <a:bodyPr/>
          <a:lstStyle>
            <a:lvl1pPr>
              <a:defRPr/>
            </a:lvl1pPr>
          </a:lstStyle>
          <a:p>
            <a:pPr>
              <a:defRPr/>
            </a:pPr>
            <a:fld id="{7AE6FA75-D74E-4D51-A580-B25AD9628320}" type="slidenum">
              <a:rPr lang="es-MX"/>
              <a:pPr>
                <a:defRPr/>
              </a:pPr>
              <a:t>‹Nº›</a:t>
            </a:fld>
            <a:endParaRPr lang="es-MX"/>
          </a:p>
        </p:txBody>
      </p:sp>
    </p:spTree>
    <p:extLst>
      <p:ext uri="{BB962C8B-B14F-4D97-AF65-F5344CB8AC3E}">
        <p14:creationId xmlns:p14="http://schemas.microsoft.com/office/powerpoint/2010/main" val="299517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55F03B0D-67DE-4B8E-BA81-F3D8FE94140D}" type="datetimeFigureOut">
              <a:rPr lang="es-MX"/>
              <a:pPr>
                <a:defRPr/>
              </a:pPr>
              <a:t>04/12/2016</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09F9B290-A249-4297-9553-658843237879}" type="slidenum">
              <a:rPr lang="es-MX"/>
              <a:pPr>
                <a:defRPr/>
              </a:pPr>
              <a:t>‹Nº›</a:t>
            </a:fld>
            <a:endParaRPr lang="es-MX"/>
          </a:p>
        </p:txBody>
      </p:sp>
    </p:spTree>
    <p:extLst>
      <p:ext uri="{BB962C8B-B14F-4D97-AF65-F5344CB8AC3E}">
        <p14:creationId xmlns:p14="http://schemas.microsoft.com/office/powerpoint/2010/main" val="321464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a:xfrm>
            <a:off x="0" y="6492875"/>
            <a:ext cx="2133600" cy="365125"/>
          </a:xfrm>
          <a:prstGeom prst="rect">
            <a:avLst/>
          </a:prstGeom>
        </p:spPr>
        <p:txBody>
          <a:bodyPr/>
          <a:lstStyle>
            <a:lvl1pPr fontAlgn="auto">
              <a:spcBef>
                <a:spcPts val="0"/>
              </a:spcBef>
              <a:spcAft>
                <a:spcPts val="0"/>
              </a:spcAft>
              <a:defRPr>
                <a:latin typeface="+mn-lt"/>
              </a:defRPr>
            </a:lvl1pPr>
          </a:lstStyle>
          <a:p>
            <a:pPr>
              <a:defRPr/>
            </a:pPr>
            <a:fld id="{90CB4F04-496A-4E5F-B0AF-4DEF4EA5A403}" type="datetimeFigureOut">
              <a:rPr lang="es-MX"/>
              <a:pPr>
                <a:defRPr/>
              </a:pPr>
              <a:t>04/12/2016</a:t>
            </a:fld>
            <a:endParaRPr lang="es-MX"/>
          </a:p>
        </p:txBody>
      </p:sp>
      <p:sp>
        <p:nvSpPr>
          <p:cNvPr id="10" name="5 Marcador de pie de página"/>
          <p:cNvSpPr>
            <a:spLocks noGrp="1"/>
          </p:cNvSpPr>
          <p:nvPr>
            <p:ph type="ftr" sz="quarter" idx="11"/>
          </p:nvPr>
        </p:nvSpPr>
        <p:spPr/>
        <p:txBody>
          <a:bodyPr/>
          <a:lstStyle>
            <a:lvl1pPr>
              <a:defRPr/>
            </a:lvl1pPr>
          </a:lstStyle>
          <a:p>
            <a:pPr>
              <a:defRPr/>
            </a:pPr>
            <a:endParaRPr lang="es-MX"/>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7FB812C7-7E02-41D5-936B-0E9B3A9D90B3}" type="slidenum">
              <a:rPr lang="es-MX"/>
              <a:pPr>
                <a:defRPr/>
              </a:pPr>
              <a:t>‹Nº›</a:t>
            </a:fld>
            <a:endParaRPr lang="es-MX"/>
          </a:p>
        </p:txBody>
      </p:sp>
    </p:spTree>
    <p:extLst>
      <p:ext uri="{BB962C8B-B14F-4D97-AF65-F5344CB8AC3E}">
        <p14:creationId xmlns:p14="http://schemas.microsoft.com/office/powerpoint/2010/main" val="82459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15 Forma libre"/>
          <p:cNvSpPr>
            <a:spLocks/>
          </p:cNvSpPr>
          <p:nvPr userDrawn="1"/>
        </p:nvSpPr>
        <p:spPr bwMode="auto">
          <a:xfrm rot="10800000">
            <a:off x="254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5">
                  <a:lumMod val="75000"/>
                </a:schemeClr>
              </a:gs>
              <a:gs pos="80000">
                <a:schemeClr val="accent6">
                  <a:lumMod val="60000"/>
                  <a:lumOff val="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7 Forma libre"/>
          <p:cNvSpPr>
            <a:spLocks/>
          </p:cNvSpPr>
          <p:nvPr/>
        </p:nvSpPr>
        <p:spPr bwMode="auto">
          <a:xfrm rot="10800000">
            <a:off x="0" y="6219825"/>
            <a:ext cx="4762500" cy="638175"/>
          </a:xfrm>
          <a:custGeom>
            <a:avLst/>
            <a:gdLst>
              <a:gd name="T0" fmla="*/ 0 w 3000"/>
              <a:gd name="T1" fmla="*/ 0 h 595"/>
              <a:gd name="T2" fmla="*/ 2647950 w 3000"/>
              <a:gd name="T3" fmla="*/ 604926 h 595"/>
              <a:gd name="T4" fmla="*/ 4762500 w 3000"/>
              <a:gd name="T5" fmla="*/ 199497 h 595"/>
              <a:gd name="T6" fmla="*/ 4762500 w 3000"/>
              <a:gd name="T7" fmla="*/ 6435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FF6699"/>
              </a:gs>
              <a:gs pos="80000">
                <a:srgbClr val="FFCCFF"/>
              </a:gs>
              <a:gs pos="100000">
                <a:srgbClr val="FFCCFF"/>
              </a:gs>
            </a:gsLst>
            <a:lin ang="5400000" scaled="1"/>
          </a:gra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1028" name="8 Marcador de título"/>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622D356-AF49-4375-B0AA-DA2E76D57E7E}" type="slidenum">
              <a:rPr lang="es-MX"/>
              <a:pPr>
                <a:defRPr/>
              </a:pPr>
              <a:t>‹Nº›</a:t>
            </a:fld>
            <a:endParaRPr lang="es-MX"/>
          </a:p>
        </p:txBody>
      </p:sp>
      <p:sp>
        <p:nvSpPr>
          <p:cNvPr id="1032" name="6 Forma libre"/>
          <p:cNvSpPr>
            <a:spLocks/>
          </p:cNvSpPr>
          <p:nvPr/>
        </p:nvSpPr>
        <p:spPr bwMode="auto">
          <a:xfrm rot="10800000">
            <a:off x="0" y="5816600"/>
            <a:ext cx="9163050" cy="1041400"/>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0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FF6699"/>
              </a:gs>
              <a:gs pos="100000">
                <a:srgbClr val="FFCCFF"/>
              </a:gs>
            </a:gsLst>
            <a:lin ang="5400000" scaled="1"/>
          </a:gra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grpSp>
        <p:nvGrpSpPr>
          <p:cNvPr id="1033" name="1 Grupo"/>
          <p:cNvGrpSpPr>
            <a:grpSpLocks/>
          </p:cNvGrpSpPr>
          <p:nvPr/>
        </p:nvGrpSpPr>
        <p:grpSpPr bwMode="auto">
          <a:xfrm rot="10800000">
            <a:off x="0" y="5949950"/>
            <a:ext cx="9180513" cy="649288"/>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rgbClr val="FF3399"/>
                  </a:gs>
                  <a:gs pos="50000">
                    <a:srgbClr val="FF6699"/>
                  </a:gs>
                  <a:gs pos="100000">
                    <a:srgbClr val="FF3399"/>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0">
                    <a:srgbClr val="FF3399"/>
                  </a:gs>
                  <a:gs pos="50000">
                    <a:srgbClr val="FF6699"/>
                  </a:gs>
                  <a:gs pos="100000">
                    <a:srgbClr val="FF3399"/>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4" name="Picture 5" descr="Copia de escudo newcolor_bmp_50"/>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344"/>
          <a:stretch/>
        </p:blipFill>
        <p:spPr bwMode="auto">
          <a:xfrm>
            <a:off x="328141" y="188640"/>
            <a:ext cx="10034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485" y="260649"/>
            <a:ext cx="2058011" cy="79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420888"/>
            <a:ext cx="9144000" cy="1261884"/>
          </a:xfrm>
          <a:prstGeom prst="rect">
            <a:avLst/>
          </a:prstGeom>
          <a:noFill/>
        </p:spPr>
        <p:txBody>
          <a:bodyPr>
            <a:spAutoFit/>
          </a:bodyPr>
          <a:lstStyle/>
          <a:p>
            <a:pPr algn="ctr" fontAlgn="auto">
              <a:spcBef>
                <a:spcPts val="0"/>
              </a:spcBef>
              <a:spcAft>
                <a:spcPts val="0"/>
              </a:spcAft>
              <a:defRPr/>
            </a:pPr>
            <a:r>
              <a:rPr lang="es-ES" sz="3800" b="1" dirty="0">
                <a:ln w="1905"/>
                <a:solidFill>
                  <a:srgbClr val="FF3399"/>
                </a:solidFill>
                <a:effectLst>
                  <a:innerShdw blurRad="69850" dist="43180" dir="5400000">
                    <a:srgbClr val="000000">
                      <a:alpha val="65000"/>
                    </a:srgbClr>
                  </a:innerShdw>
                </a:effectLst>
                <a:cs typeface="Arial" pitchFamily="34" charset="0"/>
              </a:rPr>
              <a:t>“PORQUE TU FAMILIA TE NECESITA,</a:t>
            </a:r>
          </a:p>
          <a:p>
            <a:pPr algn="ctr" fontAlgn="auto">
              <a:spcBef>
                <a:spcPts val="0"/>
              </a:spcBef>
              <a:spcAft>
                <a:spcPts val="0"/>
              </a:spcAft>
              <a:defRPr/>
            </a:pPr>
            <a:r>
              <a:rPr lang="es-ES" sz="3800" b="1" dirty="0" smtClean="0">
                <a:ln w="1905"/>
                <a:solidFill>
                  <a:srgbClr val="FF3399"/>
                </a:solidFill>
                <a:effectLst>
                  <a:innerShdw blurRad="69850" dist="43180" dir="5400000">
                    <a:srgbClr val="000000">
                      <a:alpha val="65000"/>
                    </a:srgbClr>
                  </a:innerShdw>
                </a:effectLst>
                <a:cs typeface="Arial" pitchFamily="34" charset="0"/>
              </a:rPr>
              <a:t>EXPLÓRATE”</a:t>
            </a:r>
            <a:endParaRPr lang="es-ES" sz="3800" b="1" dirty="0">
              <a:ln w="1905"/>
              <a:solidFill>
                <a:srgbClr val="FF3399"/>
              </a:solidFill>
              <a:effectLst>
                <a:innerShdw blurRad="69850" dist="43180" dir="5400000">
                  <a:srgbClr val="000000">
                    <a:alpha val="65000"/>
                  </a:srgbClr>
                </a:innerShdw>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395536" y="260648"/>
            <a:ext cx="8229600" cy="1143000"/>
          </a:xfrm>
          <a:ln>
            <a:miter lim="800000"/>
            <a:headEnd/>
            <a:tailEnd/>
          </a:ln>
          <a:extLst/>
        </p:spPr>
        <p:txBody>
          <a:bodyPr anchor="ctr"/>
          <a:lstStyle/>
          <a:p>
            <a:pPr algn="ctr" eaLnBrk="1" hangingPunct="1">
              <a:defRPr/>
            </a:pPr>
            <a:r>
              <a:rPr lang="es-ES" sz="4800" b="1" dirty="0" smtClean="0">
                <a:ln w="1905"/>
                <a:solidFill>
                  <a:srgbClr val="FF6699"/>
                </a:solidFill>
                <a:effectLst>
                  <a:innerShdw blurRad="69850" dist="43180" dir="5400000">
                    <a:srgbClr val="000000">
                      <a:alpha val="65000"/>
                    </a:srgbClr>
                  </a:innerShdw>
                </a:effectLst>
                <a:latin typeface="Arial" charset="0"/>
                <a:ea typeface="+mn-ea"/>
                <a:cs typeface="+mn-cs"/>
              </a:rPr>
              <a:t> </a:t>
            </a:r>
            <a:endParaRPr lang="es-MX" sz="4800" b="1" dirty="0" smtClean="0">
              <a:ln w="1905"/>
              <a:solidFill>
                <a:srgbClr val="FF6699"/>
              </a:solidFill>
              <a:effectLst>
                <a:innerShdw blurRad="69850" dist="43180" dir="5400000">
                  <a:srgbClr val="000000">
                    <a:alpha val="65000"/>
                  </a:srgbClr>
                </a:innerShdw>
              </a:effectLst>
              <a:latin typeface="Arial" charset="0"/>
              <a:ea typeface="+mn-ea"/>
              <a:cs typeface="+mn-cs"/>
            </a:endParaRPr>
          </a:p>
        </p:txBody>
      </p:sp>
      <p:sp>
        <p:nvSpPr>
          <p:cNvPr id="20483" name="7 Rectángulo"/>
          <p:cNvSpPr>
            <a:spLocks noChangeArrowheads="1"/>
          </p:cNvSpPr>
          <p:nvPr/>
        </p:nvSpPr>
        <p:spPr bwMode="auto">
          <a:xfrm>
            <a:off x="250825" y="2084655"/>
            <a:ext cx="8569325" cy="1200329"/>
          </a:xfrm>
          <a:prstGeom prst="rect">
            <a:avLst/>
          </a:prstGeom>
          <a:noFill/>
          <a:ln w="9525">
            <a:noFill/>
            <a:miter lim="800000"/>
            <a:headEnd/>
            <a:tailEnd/>
          </a:ln>
        </p:spPr>
        <p:txBody>
          <a:bodyPr>
            <a:spAutoFit/>
          </a:bodyPr>
          <a:lstStyle/>
          <a:p>
            <a:pPr indent="182563" algn="just">
              <a:buFont typeface="Arial" pitchFamily="34" charset="0"/>
              <a:buChar char="•"/>
              <a:defRPr/>
            </a:pPr>
            <a:r>
              <a:rPr lang="es-ES" sz="2400" dirty="0" smtClean="0">
                <a:solidFill>
                  <a:srgbClr val="000000"/>
                </a:solidFill>
                <a:cs typeface="Arial" pitchFamily="34" charset="0"/>
              </a:rPr>
              <a:t>Con el apoyo de la Secretaría de Desarrollo Social y la Dirección de Deportes, se logra trasladar a las mujeres al Centro de Salud Metroplex, para su atención integral.</a:t>
            </a:r>
            <a:endParaRPr lang="es-MX" sz="2400" dirty="0">
              <a:solidFill>
                <a:srgbClr val="000000"/>
              </a:solidFill>
              <a:cs typeface="Arial" pitchFamily="34" charset="0"/>
            </a:endParaRPr>
          </a:p>
        </p:txBody>
      </p:sp>
      <p:sp>
        <p:nvSpPr>
          <p:cNvPr id="7" name="1 Título"/>
          <p:cNvSpPr txBox="1">
            <a:spLocks/>
          </p:cNvSpPr>
          <p:nvPr/>
        </p:nvSpPr>
        <p:spPr bwMode="auto">
          <a:xfrm>
            <a:off x="158824" y="764704"/>
            <a:ext cx="82296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t>TRASLADO DE POBLACIÓN </a:t>
            </a:r>
          </a:p>
          <a:p>
            <a:pPr algn="ctr" eaLnBrk="1" hangingPunct="1">
              <a:defRPr/>
            </a:pPr>
            <a: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t>PARA REALIZACIÓN DE MASTOGRAFÍA</a:t>
            </a:r>
            <a:endParaRPr lang="es-MX" sz="2400" dirty="0" smtClean="0">
              <a:solidFill>
                <a:srgbClr val="FF3399"/>
              </a:solidFill>
              <a:latin typeface="Arial" charset="0"/>
              <a:cs typeface="Arial"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95972"/>
            <a:ext cx="3781363" cy="2525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395536" y="260648"/>
            <a:ext cx="8229600" cy="1143000"/>
          </a:xfrm>
          <a:ln>
            <a:miter lim="800000"/>
            <a:headEnd/>
            <a:tailEnd/>
          </a:ln>
          <a:extLst/>
        </p:spPr>
        <p:txBody>
          <a:bodyPr anchor="ctr"/>
          <a:lstStyle/>
          <a:p>
            <a:pPr algn="ctr" eaLnBrk="1" hangingPunct="1">
              <a:defRPr/>
            </a:pPr>
            <a:r>
              <a:rPr lang="es-ES" sz="4800" b="1" dirty="0" smtClean="0">
                <a:ln w="1905"/>
                <a:solidFill>
                  <a:srgbClr val="FF6699"/>
                </a:solidFill>
                <a:effectLst>
                  <a:innerShdw blurRad="69850" dist="43180" dir="5400000">
                    <a:srgbClr val="000000">
                      <a:alpha val="65000"/>
                    </a:srgbClr>
                  </a:innerShdw>
                </a:effectLst>
                <a:latin typeface="Arial" charset="0"/>
                <a:ea typeface="+mn-ea"/>
                <a:cs typeface="+mn-cs"/>
              </a:rPr>
              <a:t> </a:t>
            </a:r>
            <a:endParaRPr lang="es-MX" sz="4800" b="1" dirty="0" smtClean="0">
              <a:ln w="1905"/>
              <a:solidFill>
                <a:srgbClr val="FF6699"/>
              </a:solidFill>
              <a:effectLst>
                <a:innerShdw blurRad="69850" dist="43180" dir="5400000">
                  <a:srgbClr val="000000">
                    <a:alpha val="65000"/>
                  </a:srgbClr>
                </a:innerShdw>
              </a:effectLst>
              <a:latin typeface="Arial" charset="0"/>
              <a:ea typeface="+mn-ea"/>
              <a:cs typeface="+mn-cs"/>
            </a:endParaRPr>
          </a:p>
        </p:txBody>
      </p:sp>
      <p:sp>
        <p:nvSpPr>
          <p:cNvPr id="20483" name="7 Rectángulo"/>
          <p:cNvSpPr>
            <a:spLocks noChangeArrowheads="1"/>
          </p:cNvSpPr>
          <p:nvPr/>
        </p:nvSpPr>
        <p:spPr bwMode="auto">
          <a:xfrm>
            <a:off x="250825" y="1796623"/>
            <a:ext cx="8569325" cy="1200329"/>
          </a:xfrm>
          <a:prstGeom prst="rect">
            <a:avLst/>
          </a:prstGeom>
          <a:noFill/>
          <a:ln w="9525">
            <a:noFill/>
            <a:miter lim="800000"/>
            <a:headEnd/>
            <a:tailEnd/>
          </a:ln>
        </p:spPr>
        <p:txBody>
          <a:bodyPr>
            <a:spAutoFit/>
          </a:bodyPr>
          <a:lstStyle/>
          <a:p>
            <a:pPr indent="182563" algn="just">
              <a:buFont typeface="Arial" pitchFamily="34" charset="0"/>
              <a:buChar char="•"/>
              <a:defRPr/>
            </a:pPr>
            <a:r>
              <a:rPr lang="es-ES" sz="2400" dirty="0" smtClean="0">
                <a:solidFill>
                  <a:srgbClr val="000000"/>
                </a:solidFill>
                <a:cs typeface="Arial" pitchFamily="34" charset="0"/>
              </a:rPr>
              <a:t>Con el fortalecimiento del Comité de Salud se logro convocar a las mujeres Apodaquenses para la realización de estas actividades.</a:t>
            </a:r>
            <a:endParaRPr lang="es-MX" sz="2400" dirty="0">
              <a:solidFill>
                <a:srgbClr val="000000"/>
              </a:solidFill>
              <a:cs typeface="Arial" pitchFamily="34" charset="0"/>
            </a:endParaRPr>
          </a:p>
        </p:txBody>
      </p:sp>
      <p:sp>
        <p:nvSpPr>
          <p:cNvPr id="7" name="1 Título"/>
          <p:cNvSpPr txBox="1">
            <a:spLocks/>
          </p:cNvSpPr>
          <p:nvPr/>
        </p:nvSpPr>
        <p:spPr bwMode="auto">
          <a:xfrm>
            <a:off x="323528" y="332656"/>
            <a:ext cx="82296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ctr"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s-ES" sz="3600" b="1" dirty="0" smtClean="0">
                <a:ln w="1905"/>
                <a:solidFill>
                  <a:srgbClr val="FF6699"/>
                </a:solidFill>
                <a:effectLst>
                  <a:innerShdw blurRad="69850" dist="43180" dir="5400000">
                    <a:srgbClr val="000000">
                      <a:alpha val="65000"/>
                    </a:srgbClr>
                  </a:innerShdw>
                </a:effectLst>
                <a:latin typeface="Arial" charset="0"/>
                <a:ea typeface="+mn-ea"/>
                <a:cs typeface="+mn-cs"/>
              </a:rPr>
              <a:t>BAILOTERAPIA Y </a:t>
            </a:r>
          </a:p>
          <a:p>
            <a:pPr algn="ctr" eaLnBrk="1" hangingPunct="1">
              <a:defRPr/>
            </a:pPr>
            <a:r>
              <a:rPr lang="es-ES" sz="3600" b="1" dirty="0" smtClean="0">
                <a:ln w="1905"/>
                <a:solidFill>
                  <a:srgbClr val="FF6699"/>
                </a:solidFill>
                <a:effectLst>
                  <a:innerShdw blurRad="69850" dist="43180" dir="5400000">
                    <a:srgbClr val="000000">
                      <a:alpha val="65000"/>
                    </a:srgbClr>
                  </a:innerShdw>
                </a:effectLst>
                <a:latin typeface="Arial" charset="0"/>
                <a:ea typeface="+mn-ea"/>
                <a:cs typeface="+mn-cs"/>
              </a:rPr>
              <a:t>CARRERAS 2k y 5k</a:t>
            </a:r>
            <a:endParaRPr lang="es-MX" sz="2800" dirty="0" smtClean="0">
              <a:solidFill>
                <a:srgbClr val="FF3399"/>
              </a:solidFill>
              <a:latin typeface="Arial" charset="0"/>
              <a:cs typeface="Arial" charset="0"/>
            </a:endParaRPr>
          </a:p>
        </p:txBody>
      </p:sp>
      <p:pic>
        <p:nvPicPr>
          <p:cNvPr id="471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131" y="3429000"/>
            <a:ext cx="3955333"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5" y="3429000"/>
            <a:ext cx="3979989"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56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95536" y="548680"/>
            <a:ext cx="8229600" cy="795337"/>
          </a:xfrm>
          <a:ln>
            <a:miter lim="800000"/>
            <a:headEnd/>
            <a:tailEnd/>
          </a:ln>
          <a:extLst/>
        </p:spPr>
        <p:txBody>
          <a:bodyPr/>
          <a:lstStyle/>
          <a:p>
            <a:pPr algn="ctr" eaLnBrk="1" hangingPunct="1">
              <a:defRPr/>
            </a:pPr>
            <a:r>
              <a:rPr lang="es-MX" sz="4800" b="1" dirty="0" smtClean="0">
                <a:ln w="1905"/>
                <a:solidFill>
                  <a:srgbClr val="FF6699"/>
                </a:solidFill>
                <a:effectLst>
                  <a:innerShdw blurRad="69850" dist="43180" dir="5400000">
                    <a:srgbClr val="000000">
                      <a:alpha val="65000"/>
                    </a:srgbClr>
                  </a:innerShdw>
                </a:effectLst>
                <a:latin typeface="Arial" charset="0"/>
                <a:ea typeface="+mn-ea"/>
                <a:cs typeface="+mn-cs"/>
              </a:rPr>
              <a:t>PARTICIPANTES</a:t>
            </a:r>
            <a:endParaRPr lang="es-MX" sz="4000" dirty="0" smtClean="0">
              <a:solidFill>
                <a:srgbClr val="FF3399"/>
              </a:solidFill>
              <a:latin typeface="Arial" charset="0"/>
              <a:cs typeface="Arial" charset="0"/>
            </a:endParaRPr>
          </a:p>
        </p:txBody>
      </p:sp>
      <p:sp>
        <p:nvSpPr>
          <p:cNvPr id="20483" name="7 Rectángulo"/>
          <p:cNvSpPr>
            <a:spLocks noChangeArrowheads="1"/>
          </p:cNvSpPr>
          <p:nvPr/>
        </p:nvSpPr>
        <p:spPr bwMode="auto">
          <a:xfrm>
            <a:off x="611188" y="1772816"/>
            <a:ext cx="77057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82563" algn="ctr" eaLnBrk="0" hangingPunct="0"/>
            <a:r>
              <a:rPr lang="es-ES" sz="2400" dirty="0" smtClean="0">
                <a:solidFill>
                  <a:srgbClr val="000000"/>
                </a:solidFill>
                <a:ea typeface="Times New Roman" pitchFamily="18" charset="0"/>
                <a:cs typeface="Arial" pitchFamily="34" charset="0"/>
              </a:rPr>
              <a:t>SECRETARÍA DE DESARROLLO SOCIAL</a:t>
            </a:r>
          </a:p>
          <a:p>
            <a:pPr indent="182563" algn="ctr" eaLnBrk="0" hangingPunct="0"/>
            <a:endParaRPr lang="es-ES" sz="1400" dirty="0">
              <a:solidFill>
                <a:srgbClr val="000000"/>
              </a:solidFill>
              <a:ea typeface="Times New Roman" pitchFamily="18" charset="0"/>
              <a:cs typeface="Arial" pitchFamily="34" charset="0"/>
            </a:endParaRPr>
          </a:p>
          <a:p>
            <a:pPr indent="182563" algn="ctr" eaLnBrk="0" hangingPunct="0"/>
            <a:r>
              <a:rPr lang="es-ES" sz="2400" dirty="0" smtClean="0">
                <a:solidFill>
                  <a:srgbClr val="000000"/>
                </a:solidFill>
                <a:ea typeface="Times New Roman" pitchFamily="18" charset="0"/>
                <a:cs typeface="Arial" pitchFamily="34" charset="0"/>
              </a:rPr>
              <a:t>SECRETARÍA DE SALUD</a:t>
            </a:r>
          </a:p>
          <a:p>
            <a:pPr indent="182563" algn="ctr" eaLnBrk="0" hangingPunct="0"/>
            <a:endParaRPr lang="es-ES" sz="1400" dirty="0" smtClean="0">
              <a:solidFill>
                <a:srgbClr val="000000"/>
              </a:solidFill>
              <a:ea typeface="Times New Roman" pitchFamily="18" charset="0"/>
              <a:cs typeface="Arial" pitchFamily="34" charset="0"/>
            </a:endParaRPr>
          </a:p>
          <a:p>
            <a:pPr indent="182563" algn="ctr" eaLnBrk="0" hangingPunct="0"/>
            <a:r>
              <a:rPr lang="es-ES" sz="2400" dirty="0" smtClean="0">
                <a:solidFill>
                  <a:srgbClr val="000000"/>
                </a:solidFill>
                <a:ea typeface="Times New Roman" pitchFamily="18" charset="0"/>
                <a:cs typeface="Arial" pitchFamily="34" charset="0"/>
              </a:rPr>
              <a:t>DIF </a:t>
            </a:r>
            <a:r>
              <a:rPr lang="es-ES" sz="2400" dirty="0">
                <a:solidFill>
                  <a:srgbClr val="000000"/>
                </a:solidFill>
                <a:ea typeface="Times New Roman" pitchFamily="18" charset="0"/>
                <a:cs typeface="Arial" pitchFamily="34" charset="0"/>
              </a:rPr>
              <a:t>MUNICIPAL</a:t>
            </a:r>
          </a:p>
          <a:p>
            <a:pPr indent="182563" algn="ctr" eaLnBrk="0" hangingPunct="0"/>
            <a:endParaRPr lang="es-ES" sz="1400" dirty="0">
              <a:solidFill>
                <a:srgbClr val="000000"/>
              </a:solidFill>
              <a:ea typeface="Times New Roman" pitchFamily="18" charset="0"/>
              <a:cs typeface="Arial" pitchFamily="34" charset="0"/>
            </a:endParaRPr>
          </a:p>
          <a:p>
            <a:pPr indent="182563" algn="ctr" eaLnBrk="0" hangingPunct="0"/>
            <a:r>
              <a:rPr lang="es-ES" sz="2400" dirty="0">
                <a:solidFill>
                  <a:srgbClr val="000000"/>
                </a:solidFill>
                <a:ea typeface="Times New Roman" pitchFamily="18" charset="0"/>
                <a:cs typeface="Arial" pitchFamily="34" charset="0"/>
              </a:rPr>
              <a:t>INSTITUTO MUNICIPAL DE LA </a:t>
            </a:r>
            <a:r>
              <a:rPr lang="es-ES" sz="2400" dirty="0" smtClean="0">
                <a:solidFill>
                  <a:srgbClr val="000000"/>
                </a:solidFill>
                <a:ea typeface="Times New Roman" pitchFamily="18" charset="0"/>
                <a:cs typeface="Arial" pitchFamily="34" charset="0"/>
              </a:rPr>
              <a:t>MUJER</a:t>
            </a:r>
          </a:p>
          <a:p>
            <a:pPr indent="182563" algn="ctr" eaLnBrk="0" hangingPunct="0"/>
            <a:endParaRPr lang="es-ES" sz="1400" dirty="0">
              <a:solidFill>
                <a:srgbClr val="000000"/>
              </a:solidFill>
              <a:ea typeface="Times New Roman" pitchFamily="18" charset="0"/>
              <a:cs typeface="Arial" pitchFamily="34" charset="0"/>
            </a:endParaRPr>
          </a:p>
          <a:p>
            <a:pPr indent="182563" algn="ctr" eaLnBrk="0" hangingPunct="0"/>
            <a:r>
              <a:rPr lang="es-ES" sz="2400" dirty="0" smtClean="0">
                <a:solidFill>
                  <a:srgbClr val="000000"/>
                </a:solidFill>
                <a:ea typeface="Times New Roman" pitchFamily="18" charset="0"/>
                <a:cs typeface="Arial" pitchFamily="34" charset="0"/>
              </a:rPr>
              <a:t>INSTITUTO MUNICIPAL DE LA JUVENTUD</a:t>
            </a:r>
          </a:p>
          <a:p>
            <a:pPr indent="182563" algn="ctr" eaLnBrk="0" hangingPunct="0"/>
            <a:endParaRPr lang="es-ES" sz="1400" dirty="0">
              <a:solidFill>
                <a:srgbClr val="000000"/>
              </a:solidFill>
              <a:ea typeface="Times New Roman" pitchFamily="18" charset="0"/>
              <a:cs typeface="Arial" pitchFamily="34" charset="0"/>
            </a:endParaRPr>
          </a:p>
          <a:p>
            <a:pPr indent="182563" algn="ctr" eaLnBrk="0" hangingPunct="0"/>
            <a:r>
              <a:rPr lang="es-ES" sz="2400" dirty="0" smtClean="0">
                <a:solidFill>
                  <a:srgbClr val="000000"/>
                </a:solidFill>
                <a:ea typeface="Times New Roman" pitchFamily="18" charset="0"/>
                <a:cs typeface="Arial" pitchFamily="34" charset="0"/>
              </a:rPr>
              <a:t>DIRECCIÓN DE DEPORTES</a:t>
            </a:r>
            <a:endParaRPr lang="es-ES" sz="2400" dirty="0">
              <a:solidFill>
                <a:srgbClr val="000000"/>
              </a:solidFill>
              <a:ea typeface="Times New Roman" pitchFamily="18" charset="0"/>
              <a:cs typeface="Arial" pitchFamily="34" charset="0"/>
            </a:endParaRPr>
          </a:p>
          <a:p>
            <a:pPr indent="182563" algn="ctr" eaLnBrk="0" hangingPunct="0"/>
            <a:endParaRPr lang="es-ES" sz="1400" dirty="0">
              <a:solidFill>
                <a:srgbClr val="000000"/>
              </a:solidFill>
              <a:ea typeface="Times New Roman" pitchFamily="18" charset="0"/>
              <a:cs typeface="Arial" pitchFamily="34" charset="0"/>
            </a:endParaRPr>
          </a:p>
          <a:p>
            <a:pPr indent="182563" algn="ctr" eaLnBrk="0" hangingPunct="0"/>
            <a:r>
              <a:rPr lang="es-ES" sz="2400" dirty="0" smtClean="0">
                <a:solidFill>
                  <a:srgbClr val="000000"/>
                </a:solidFill>
                <a:ea typeface="Times New Roman" pitchFamily="18" charset="0"/>
                <a:cs typeface="Arial" pitchFamily="34" charset="0"/>
              </a:rPr>
              <a:t>CLÍNICAS </a:t>
            </a:r>
            <a:r>
              <a:rPr lang="es-ES" sz="2400" dirty="0">
                <a:solidFill>
                  <a:srgbClr val="000000"/>
                </a:solidFill>
                <a:ea typeface="Times New Roman" pitchFamily="18" charset="0"/>
                <a:cs typeface="Arial" pitchFamily="34" charset="0"/>
              </a:rPr>
              <a:t>19, 66 Y 67 DEL IMSS.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CuadroTexto"/>
          <p:cNvSpPr txBox="1">
            <a:spLocks noChangeArrowheads="1"/>
          </p:cNvSpPr>
          <p:nvPr/>
        </p:nvSpPr>
        <p:spPr bwMode="auto">
          <a:xfrm>
            <a:off x="323850" y="1598613"/>
            <a:ext cx="8351838" cy="3170099"/>
          </a:xfrm>
          <a:prstGeom prst="rect">
            <a:avLst/>
          </a:prstGeom>
          <a:noFill/>
          <a:ln w="9525">
            <a:noFill/>
            <a:miter lim="800000"/>
            <a:headEnd/>
            <a:tailEnd/>
          </a:ln>
        </p:spPr>
        <p:txBody>
          <a:bodyPr>
            <a:spAutoFit/>
          </a:bodyPr>
          <a:lstStyle/>
          <a:p>
            <a:pPr algn="ctr">
              <a:defRPr/>
            </a:pPr>
            <a:endParaRPr lang="es-MX" sz="3200" dirty="0">
              <a:solidFill>
                <a:srgbClr val="FF3399"/>
              </a:solidFill>
              <a:cs typeface="Arial" pitchFamily="34" charset="0"/>
            </a:endParaRPr>
          </a:p>
          <a:p>
            <a:pPr marL="442913" indent="-442913" algn="just">
              <a:buFont typeface="Arial" charset="0"/>
              <a:buChar char="•"/>
              <a:defRPr/>
            </a:pPr>
            <a:r>
              <a:rPr lang="es-MX" sz="2400" dirty="0" smtClean="0">
                <a:cs typeface="Arial" pitchFamily="34" charset="0"/>
              </a:rPr>
              <a:t>Personal medico, paramédico y multidisciplinario sectorial.</a:t>
            </a:r>
            <a:endParaRPr lang="es-MX" sz="2400" dirty="0">
              <a:cs typeface="Arial" pitchFamily="34" charset="0"/>
            </a:endParaRPr>
          </a:p>
          <a:p>
            <a:pPr algn="just">
              <a:buFont typeface="Arial" charset="0"/>
              <a:buChar char="•"/>
              <a:defRPr/>
            </a:pPr>
            <a:endParaRPr lang="es-MX" sz="2400" dirty="0">
              <a:cs typeface="Arial" pitchFamily="34" charset="0"/>
            </a:endParaRPr>
          </a:p>
          <a:p>
            <a:pPr marL="442913" indent="-442913" algn="just">
              <a:buFont typeface="Arial" charset="0"/>
              <a:buChar char="•"/>
              <a:defRPr/>
            </a:pPr>
            <a:r>
              <a:rPr lang="es-MX" sz="2400" dirty="0" smtClean="0">
                <a:cs typeface="Arial" pitchFamily="34" charset="0"/>
              </a:rPr>
              <a:t>Recursos financieros municipales y estatales</a:t>
            </a:r>
            <a:endParaRPr lang="es-MX" sz="2400" dirty="0">
              <a:cs typeface="Arial" pitchFamily="34" charset="0"/>
            </a:endParaRPr>
          </a:p>
          <a:p>
            <a:pPr algn="just">
              <a:buFont typeface="Arial" charset="0"/>
              <a:buChar char="•"/>
              <a:defRPr/>
            </a:pPr>
            <a:endParaRPr lang="es-MX" sz="2400" dirty="0">
              <a:cs typeface="Arial" pitchFamily="34" charset="0"/>
            </a:endParaRPr>
          </a:p>
          <a:p>
            <a:pPr marL="442913" indent="-442913" algn="just">
              <a:buFont typeface="Arial" charset="0"/>
              <a:buChar char="•"/>
              <a:defRPr/>
            </a:pPr>
            <a:r>
              <a:rPr lang="es-MX" sz="2400" dirty="0" smtClean="0">
                <a:cs typeface="Arial" pitchFamily="34" charset="0"/>
              </a:rPr>
              <a:t>Recursos materiales: </a:t>
            </a:r>
            <a:r>
              <a:rPr lang="es-ES" sz="2400" dirty="0" smtClean="0">
                <a:cs typeface="Arial" pitchFamily="34" charset="0"/>
              </a:rPr>
              <a:t>Maniquí, laptop y pantalla, infocus, camión, gasolina, material impreso.</a:t>
            </a:r>
          </a:p>
        </p:txBody>
      </p:sp>
      <p:sp>
        <p:nvSpPr>
          <p:cNvPr id="3" name="2 Rectángulo"/>
          <p:cNvSpPr/>
          <p:nvPr/>
        </p:nvSpPr>
        <p:spPr>
          <a:xfrm>
            <a:off x="2612838" y="188640"/>
            <a:ext cx="3759362" cy="1446550"/>
          </a:xfrm>
          <a:prstGeom prst="rect">
            <a:avLst/>
          </a:prstGeom>
        </p:spPr>
        <p:txBody>
          <a:bodyPr wrap="none">
            <a:spAutoFit/>
          </a:bodyPr>
          <a:lstStyle/>
          <a:p>
            <a:pPr algn="ctr">
              <a:defRPr/>
            </a:pPr>
            <a:r>
              <a:rPr lang="es-ES" sz="4400" b="1" dirty="0" smtClean="0">
                <a:ln w="1905"/>
                <a:solidFill>
                  <a:srgbClr val="FF6699"/>
                </a:solidFill>
                <a:effectLst>
                  <a:innerShdw blurRad="69850" dist="43180" dir="5400000">
                    <a:srgbClr val="000000">
                      <a:alpha val="65000"/>
                    </a:srgbClr>
                  </a:innerShdw>
                </a:effectLst>
                <a:latin typeface="Arial" charset="0"/>
              </a:rPr>
              <a:t>RECURSOS </a:t>
            </a:r>
          </a:p>
          <a:p>
            <a:pPr algn="ctr">
              <a:defRPr/>
            </a:pPr>
            <a:r>
              <a:rPr lang="es-ES" sz="4400" b="1" dirty="0" smtClean="0">
                <a:ln w="1905"/>
                <a:solidFill>
                  <a:srgbClr val="FF6699"/>
                </a:solidFill>
                <a:effectLst>
                  <a:innerShdw blurRad="69850" dist="43180" dir="5400000">
                    <a:srgbClr val="000000">
                      <a:alpha val="65000"/>
                    </a:srgbClr>
                  </a:innerShdw>
                </a:effectLst>
                <a:latin typeface="Arial" charset="0"/>
              </a:rPr>
              <a:t>EMPLEADOS</a:t>
            </a:r>
            <a:endParaRPr lang="es-MX" sz="2800" dirty="0">
              <a:solidFill>
                <a:srgbClr val="FF3399"/>
              </a:solidFill>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7416824" cy="830997"/>
          </a:xfrm>
          <a:prstGeom prst="rect">
            <a:avLst/>
          </a:prstGeom>
        </p:spPr>
        <p:txBody>
          <a:bodyPr>
            <a:spAutoFit/>
          </a:bodyPr>
          <a:lstStyle/>
          <a:p>
            <a:pPr algn="ctr">
              <a:defRPr/>
            </a:pPr>
            <a:r>
              <a:rPr lang="es-ES" sz="4800" b="1" dirty="0">
                <a:ln w="1905"/>
                <a:solidFill>
                  <a:srgbClr val="FF6699"/>
                </a:solidFill>
                <a:effectLst>
                  <a:innerShdw blurRad="69850" dist="43180" dir="5400000">
                    <a:srgbClr val="000000">
                      <a:alpha val="65000"/>
                    </a:srgbClr>
                  </a:innerShdw>
                </a:effectLst>
                <a:latin typeface="Arial" charset="0"/>
              </a:rPr>
              <a:t>RESULTADOS</a:t>
            </a:r>
            <a:endParaRPr lang="es-MX" sz="4400" b="1" dirty="0">
              <a:ln w="1905"/>
              <a:solidFill>
                <a:srgbClr val="FF6699"/>
              </a:solidFill>
              <a:effectLst>
                <a:innerShdw blurRad="69850" dist="43180" dir="5400000">
                  <a:srgbClr val="000000">
                    <a:alpha val="65000"/>
                  </a:srgbClr>
                </a:innerShdw>
              </a:effectLst>
              <a:latin typeface="Arial" charset="0"/>
            </a:endParaRPr>
          </a:p>
        </p:txBody>
      </p:sp>
      <p:sp>
        <p:nvSpPr>
          <p:cNvPr id="27651" name="Rectangle 1"/>
          <p:cNvSpPr>
            <a:spLocks noChangeArrowheads="1"/>
          </p:cNvSpPr>
          <p:nvPr/>
        </p:nvSpPr>
        <p:spPr bwMode="auto">
          <a:xfrm>
            <a:off x="827088" y="2579420"/>
            <a:ext cx="75612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a:buFont typeface="Arial" pitchFamily="34" charset="0"/>
              <a:buChar char="•"/>
            </a:pPr>
            <a:r>
              <a:rPr lang="es-MX" sz="2400" dirty="0" smtClean="0">
                <a:cs typeface="Arial" pitchFamily="34" charset="0"/>
              </a:rPr>
              <a:t>Población beneficiada 10,780 (asistente a plática, atención medica y mastografía.</a:t>
            </a:r>
          </a:p>
          <a:p>
            <a:pPr marL="457200" indent="-457200" algn="just">
              <a:buFont typeface="Arial" pitchFamily="34" charset="0"/>
              <a:buChar char="•"/>
            </a:pPr>
            <a:endParaRPr lang="es-MX" sz="2400" dirty="0" smtClean="0">
              <a:cs typeface="Arial" pitchFamily="34" charset="0"/>
            </a:endParaRPr>
          </a:p>
          <a:p>
            <a:pPr marL="457200" indent="-457200" algn="just">
              <a:buFont typeface="Arial" pitchFamily="34" charset="0"/>
              <a:buChar char="•"/>
            </a:pPr>
            <a:r>
              <a:rPr lang="es-ES" sz="2400" dirty="0" smtClean="0">
                <a:cs typeface="Arial" pitchFamily="34" charset="0"/>
              </a:rPr>
              <a:t>434 talleres realizados.</a:t>
            </a:r>
            <a:endParaRPr lang="es-ES" sz="3600" dirty="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581779"/>
            <a:ext cx="7416824" cy="830997"/>
          </a:xfrm>
          <a:prstGeom prst="rect">
            <a:avLst/>
          </a:prstGeom>
        </p:spPr>
        <p:txBody>
          <a:bodyPr>
            <a:spAutoFit/>
          </a:bodyPr>
          <a:lstStyle/>
          <a:p>
            <a:pPr algn="ctr">
              <a:defRPr/>
            </a:pPr>
            <a:r>
              <a:rPr lang="es-MX" sz="4800" b="1" dirty="0">
                <a:ln w="1905"/>
                <a:solidFill>
                  <a:srgbClr val="FF6699"/>
                </a:solidFill>
                <a:effectLst>
                  <a:innerShdw blurRad="69850" dist="43180" dir="5400000">
                    <a:srgbClr val="000000">
                      <a:alpha val="65000"/>
                    </a:srgbClr>
                  </a:innerShdw>
                </a:effectLst>
                <a:latin typeface="Arial" charset="0"/>
              </a:rPr>
              <a:t>CONCLUSIONES</a:t>
            </a:r>
            <a:endParaRPr lang="es-MX" sz="4400" b="1" dirty="0">
              <a:ln w="1905"/>
              <a:solidFill>
                <a:srgbClr val="FF6699"/>
              </a:solidFill>
              <a:effectLst>
                <a:innerShdw blurRad="69850" dist="43180" dir="5400000">
                  <a:srgbClr val="000000">
                    <a:alpha val="65000"/>
                  </a:srgbClr>
                </a:innerShdw>
              </a:effectLst>
              <a:latin typeface="Arial" charset="0"/>
            </a:endParaRPr>
          </a:p>
        </p:txBody>
      </p:sp>
      <p:sp>
        <p:nvSpPr>
          <p:cNvPr id="29699" name="Rectangle 1"/>
          <p:cNvSpPr>
            <a:spLocks noChangeArrowheads="1"/>
          </p:cNvSpPr>
          <p:nvPr/>
        </p:nvSpPr>
        <p:spPr bwMode="auto">
          <a:xfrm>
            <a:off x="827088" y="2060848"/>
            <a:ext cx="74898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MX" sz="2400" dirty="0" smtClean="0">
                <a:cs typeface="Arial" pitchFamily="34" charset="0"/>
              </a:rPr>
              <a:t>A través del incremento de las actividades educativas (talleres y platicas) y las de detección oportuna (mastografía y examen medico) se logro sensibilizar y tamizar a un número mayor de mujeres Apodaquenses que nos va permitir a mediano plazo impactar en la disminución en las tasas de morbimortalidad por cáncer de mama en el Municipio.</a:t>
            </a:r>
            <a:endParaRPr lang="es-MX" sz="2400"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65875" y="2629361"/>
            <a:ext cx="3733715" cy="1015663"/>
          </a:xfrm>
          <a:prstGeom prst="rect">
            <a:avLst/>
          </a:prstGeom>
          <a:noFill/>
        </p:spPr>
        <p:txBody>
          <a:bodyPr wrap="none">
            <a:spAutoFit/>
          </a:bodyPr>
          <a:lstStyle/>
          <a:p>
            <a:pPr algn="ctr">
              <a:defRPr/>
            </a:pPr>
            <a:r>
              <a:rPr lang="es-ES" sz="6000" b="1" dirty="0">
                <a:ln w="1905"/>
                <a:solidFill>
                  <a:srgbClr val="FF3399"/>
                </a:solidFill>
                <a:effectLst>
                  <a:innerShdw blurRad="69850" dist="43180" dir="5400000">
                    <a:srgbClr val="000000">
                      <a:alpha val="65000"/>
                    </a:srgbClr>
                  </a:innerShdw>
                </a:effectLst>
                <a:latin typeface="Arial" charset="0"/>
              </a:rPr>
              <a:t>GRACIAS</a:t>
            </a:r>
          </a:p>
        </p:txBody>
      </p:sp>
      <p:sp>
        <p:nvSpPr>
          <p:cNvPr id="3" name="Rectangle 1"/>
          <p:cNvSpPr>
            <a:spLocks noChangeArrowheads="1"/>
          </p:cNvSpPr>
          <p:nvPr/>
        </p:nvSpPr>
        <p:spPr bwMode="auto">
          <a:xfrm>
            <a:off x="1042615" y="4172887"/>
            <a:ext cx="7489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3600" b="1" dirty="0" smtClean="0">
                <a:cs typeface="Arial" pitchFamily="34" charset="0"/>
              </a:rPr>
              <a:t>Dra. Gabriela </a:t>
            </a:r>
            <a:r>
              <a:rPr lang="es-MX" sz="3600" b="1" dirty="0" err="1" smtClean="0">
                <a:cs typeface="Arial" pitchFamily="34" charset="0"/>
              </a:rPr>
              <a:t>Govea</a:t>
            </a:r>
            <a:r>
              <a:rPr lang="es-MX" sz="3600" b="1" dirty="0" smtClean="0">
                <a:cs typeface="Arial" pitchFamily="34" charset="0"/>
              </a:rPr>
              <a:t> López</a:t>
            </a:r>
          </a:p>
          <a:p>
            <a:pPr algn="ctr"/>
            <a:endParaRPr lang="es-MX" sz="3600" b="1"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620688"/>
            <a:ext cx="8737156" cy="830997"/>
          </a:xfrm>
          <a:prstGeom prst="rect">
            <a:avLst/>
          </a:prstGeom>
          <a:noFill/>
        </p:spPr>
        <p:txBody>
          <a:bodyPr>
            <a:spAutoFit/>
          </a:bodyPr>
          <a:lstStyle/>
          <a:p>
            <a:pPr algn="ctr">
              <a:defRPr/>
            </a:pPr>
            <a:r>
              <a:rPr lang="es-ES" sz="4800" b="1" dirty="0">
                <a:ln w="1905"/>
                <a:solidFill>
                  <a:srgbClr val="FF6699"/>
                </a:solidFill>
                <a:effectLst>
                  <a:innerShdw blurRad="69850" dist="43180" dir="5400000">
                    <a:srgbClr val="000000">
                      <a:alpha val="65000"/>
                    </a:srgbClr>
                  </a:innerShdw>
                </a:effectLst>
                <a:latin typeface="Arial" charset="0"/>
              </a:rPr>
              <a:t>GENERALES</a:t>
            </a:r>
          </a:p>
        </p:txBody>
      </p:sp>
      <p:sp>
        <p:nvSpPr>
          <p:cNvPr id="14339" name="4 Rectángulo"/>
          <p:cNvSpPr>
            <a:spLocks noChangeArrowheads="1"/>
          </p:cNvSpPr>
          <p:nvPr/>
        </p:nvSpPr>
        <p:spPr bwMode="auto">
          <a:xfrm>
            <a:off x="683568" y="1628800"/>
            <a:ext cx="78488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sz="2400" dirty="0" smtClean="0">
                <a:cs typeface="Arial" pitchFamily="34" charset="0"/>
              </a:rPr>
              <a:t>Apodaca con una población de 700,111 habitantes, es una de las ciudades de mayor crecimiento en nuevo león, su intensa actividad laboral y amplias reservas territoriales forman parte de sus características, haciendo de este municipio uno de los más atractivos de la entidad para la inversión ya que cuenta con la mayor cantidad de parques industriales del estado</a:t>
            </a:r>
            <a:r>
              <a:rPr lang="es-MX" sz="2400" i="1" dirty="0" smtClean="0">
                <a:solidFill>
                  <a:srgbClr val="006600"/>
                </a:solidFill>
              </a:rPr>
              <a:t>.</a:t>
            </a:r>
            <a:endParaRPr lang="es-MX" sz="2400" dirty="0"/>
          </a:p>
        </p:txBody>
      </p:sp>
      <p:pic>
        <p:nvPicPr>
          <p:cNvPr id="4098" name="Picture 2" descr="http://www.mexicanbusinessweb.mx/wp-content/uploads/2012/05/Gasera-Industria.jpg"/>
          <p:cNvPicPr>
            <a:picLocks noChangeAspect="1" noChangeArrowheads="1"/>
          </p:cNvPicPr>
          <p:nvPr/>
        </p:nvPicPr>
        <p:blipFill>
          <a:blip r:embed="rId2" cstate="print"/>
          <a:srcRect/>
          <a:stretch>
            <a:fillRect/>
          </a:stretch>
        </p:blipFill>
        <p:spPr bwMode="auto">
          <a:xfrm>
            <a:off x="2843808" y="4437112"/>
            <a:ext cx="3384375" cy="20621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76 Grupo"/>
          <p:cNvGrpSpPr>
            <a:grpSpLocks/>
          </p:cNvGrpSpPr>
          <p:nvPr/>
        </p:nvGrpSpPr>
        <p:grpSpPr bwMode="auto">
          <a:xfrm>
            <a:off x="2700123" y="1196975"/>
            <a:ext cx="4535702" cy="2232248"/>
            <a:chOff x="2699792" y="1196752"/>
            <a:chExt cx="4464496" cy="2160240"/>
          </a:xfrm>
          <a:solidFill>
            <a:srgbClr val="FFCCFF"/>
          </a:solidFill>
        </p:grpSpPr>
        <p:sp>
          <p:nvSpPr>
            <p:cNvPr id="76" name="75 Forma libre"/>
            <p:cNvSpPr/>
            <p:nvPr/>
          </p:nvSpPr>
          <p:spPr>
            <a:xfrm>
              <a:off x="2699792" y="1196752"/>
              <a:ext cx="4464495" cy="2160240"/>
            </a:xfrm>
            <a:custGeom>
              <a:avLst/>
              <a:gdLst>
                <a:gd name="connsiteX0" fmla="*/ 83343 w 688181"/>
                <a:gd name="connsiteY0" fmla="*/ 0 h 740569"/>
                <a:gd name="connsiteX1" fmla="*/ 47625 w 688181"/>
                <a:gd name="connsiteY1" fmla="*/ 42863 h 740569"/>
                <a:gd name="connsiteX2" fmla="*/ 52387 w 688181"/>
                <a:gd name="connsiteY2" fmla="*/ 66675 h 740569"/>
                <a:gd name="connsiteX3" fmla="*/ 9525 w 688181"/>
                <a:gd name="connsiteY3" fmla="*/ 88107 h 740569"/>
                <a:gd name="connsiteX4" fmla="*/ 7143 w 688181"/>
                <a:gd name="connsiteY4" fmla="*/ 121444 h 740569"/>
                <a:gd name="connsiteX5" fmla="*/ 16668 w 688181"/>
                <a:gd name="connsiteY5" fmla="*/ 169069 h 740569"/>
                <a:gd name="connsiteX6" fmla="*/ 26193 w 688181"/>
                <a:gd name="connsiteY6" fmla="*/ 233363 h 740569"/>
                <a:gd name="connsiteX7" fmla="*/ 38100 w 688181"/>
                <a:gd name="connsiteY7" fmla="*/ 276225 h 740569"/>
                <a:gd name="connsiteX8" fmla="*/ 0 w 688181"/>
                <a:gd name="connsiteY8" fmla="*/ 280988 h 740569"/>
                <a:gd name="connsiteX9" fmla="*/ 9525 w 688181"/>
                <a:gd name="connsiteY9" fmla="*/ 314325 h 740569"/>
                <a:gd name="connsiteX10" fmla="*/ 14287 w 688181"/>
                <a:gd name="connsiteY10" fmla="*/ 409575 h 740569"/>
                <a:gd name="connsiteX11" fmla="*/ 16668 w 688181"/>
                <a:gd name="connsiteY11" fmla="*/ 428625 h 740569"/>
                <a:gd name="connsiteX12" fmla="*/ 45243 w 688181"/>
                <a:gd name="connsiteY12" fmla="*/ 442913 h 740569"/>
                <a:gd name="connsiteX13" fmla="*/ 61912 w 688181"/>
                <a:gd name="connsiteY13" fmla="*/ 457200 h 740569"/>
                <a:gd name="connsiteX14" fmla="*/ 100012 w 688181"/>
                <a:gd name="connsiteY14" fmla="*/ 478632 h 740569"/>
                <a:gd name="connsiteX15" fmla="*/ 114300 w 688181"/>
                <a:gd name="connsiteY15" fmla="*/ 509588 h 740569"/>
                <a:gd name="connsiteX16" fmla="*/ 133350 w 688181"/>
                <a:gd name="connsiteY16" fmla="*/ 492919 h 740569"/>
                <a:gd name="connsiteX17" fmla="*/ 147637 w 688181"/>
                <a:gd name="connsiteY17" fmla="*/ 511969 h 740569"/>
                <a:gd name="connsiteX18" fmla="*/ 135731 w 688181"/>
                <a:gd name="connsiteY18" fmla="*/ 531019 h 740569"/>
                <a:gd name="connsiteX19" fmla="*/ 166687 w 688181"/>
                <a:gd name="connsiteY19" fmla="*/ 526257 h 740569"/>
                <a:gd name="connsiteX20" fmla="*/ 233362 w 688181"/>
                <a:gd name="connsiteY20" fmla="*/ 554832 h 740569"/>
                <a:gd name="connsiteX21" fmla="*/ 273843 w 688181"/>
                <a:gd name="connsiteY21" fmla="*/ 564357 h 740569"/>
                <a:gd name="connsiteX22" fmla="*/ 333375 w 688181"/>
                <a:gd name="connsiteY22" fmla="*/ 581025 h 740569"/>
                <a:gd name="connsiteX23" fmla="*/ 314325 w 688181"/>
                <a:gd name="connsiteY23" fmla="*/ 616744 h 740569"/>
                <a:gd name="connsiteX24" fmla="*/ 309562 w 688181"/>
                <a:gd name="connsiteY24" fmla="*/ 631032 h 740569"/>
                <a:gd name="connsiteX25" fmla="*/ 328612 w 688181"/>
                <a:gd name="connsiteY25" fmla="*/ 650082 h 740569"/>
                <a:gd name="connsiteX26" fmla="*/ 454818 w 688181"/>
                <a:gd name="connsiteY26" fmla="*/ 683419 h 740569"/>
                <a:gd name="connsiteX27" fmla="*/ 492918 w 688181"/>
                <a:gd name="connsiteY27" fmla="*/ 688182 h 740569"/>
                <a:gd name="connsiteX28" fmla="*/ 497681 w 688181"/>
                <a:gd name="connsiteY28" fmla="*/ 731044 h 740569"/>
                <a:gd name="connsiteX29" fmla="*/ 523875 w 688181"/>
                <a:gd name="connsiteY29" fmla="*/ 740569 h 740569"/>
                <a:gd name="connsiteX30" fmla="*/ 538162 w 688181"/>
                <a:gd name="connsiteY30" fmla="*/ 702469 h 740569"/>
                <a:gd name="connsiteX31" fmla="*/ 640556 w 688181"/>
                <a:gd name="connsiteY31" fmla="*/ 714375 h 740569"/>
                <a:gd name="connsiteX32" fmla="*/ 633412 w 688181"/>
                <a:gd name="connsiteY32" fmla="*/ 681038 h 740569"/>
                <a:gd name="connsiteX33" fmla="*/ 607218 w 688181"/>
                <a:gd name="connsiteY33" fmla="*/ 676275 h 740569"/>
                <a:gd name="connsiteX34" fmla="*/ 573881 w 688181"/>
                <a:gd name="connsiteY34" fmla="*/ 628650 h 740569"/>
                <a:gd name="connsiteX35" fmla="*/ 554831 w 688181"/>
                <a:gd name="connsiteY35" fmla="*/ 628650 h 740569"/>
                <a:gd name="connsiteX36" fmla="*/ 540543 w 688181"/>
                <a:gd name="connsiteY36" fmla="*/ 609600 h 740569"/>
                <a:gd name="connsiteX37" fmla="*/ 552450 w 688181"/>
                <a:gd name="connsiteY37" fmla="*/ 588169 h 740569"/>
                <a:gd name="connsiteX38" fmla="*/ 533400 w 688181"/>
                <a:gd name="connsiteY38" fmla="*/ 566738 h 740569"/>
                <a:gd name="connsiteX39" fmla="*/ 545306 w 688181"/>
                <a:gd name="connsiteY39" fmla="*/ 547688 h 740569"/>
                <a:gd name="connsiteX40" fmla="*/ 569118 w 688181"/>
                <a:gd name="connsiteY40" fmla="*/ 526257 h 740569"/>
                <a:gd name="connsiteX41" fmla="*/ 652462 w 688181"/>
                <a:gd name="connsiteY41" fmla="*/ 550069 h 740569"/>
                <a:gd name="connsiteX42" fmla="*/ 666750 w 688181"/>
                <a:gd name="connsiteY42" fmla="*/ 514350 h 740569"/>
                <a:gd name="connsiteX43" fmla="*/ 621506 w 688181"/>
                <a:gd name="connsiteY43" fmla="*/ 485775 h 740569"/>
                <a:gd name="connsiteX44" fmla="*/ 609600 w 688181"/>
                <a:gd name="connsiteY44" fmla="*/ 459582 h 740569"/>
                <a:gd name="connsiteX45" fmla="*/ 616743 w 688181"/>
                <a:gd name="connsiteY45" fmla="*/ 428625 h 740569"/>
                <a:gd name="connsiteX46" fmla="*/ 659606 w 688181"/>
                <a:gd name="connsiteY46" fmla="*/ 459582 h 740569"/>
                <a:gd name="connsiteX47" fmla="*/ 681037 w 688181"/>
                <a:gd name="connsiteY47" fmla="*/ 450057 h 740569"/>
                <a:gd name="connsiteX48" fmla="*/ 688181 w 688181"/>
                <a:gd name="connsiteY48" fmla="*/ 431007 h 740569"/>
                <a:gd name="connsiteX49" fmla="*/ 581025 w 688181"/>
                <a:gd name="connsiteY49" fmla="*/ 361950 h 740569"/>
                <a:gd name="connsiteX50" fmla="*/ 578643 w 688181"/>
                <a:gd name="connsiteY50" fmla="*/ 309563 h 740569"/>
                <a:gd name="connsiteX51" fmla="*/ 600075 w 688181"/>
                <a:gd name="connsiteY51" fmla="*/ 297657 h 740569"/>
                <a:gd name="connsiteX52" fmla="*/ 581025 w 688181"/>
                <a:gd name="connsiteY52" fmla="*/ 264319 h 740569"/>
                <a:gd name="connsiteX53" fmla="*/ 542925 w 688181"/>
                <a:gd name="connsiteY53" fmla="*/ 264319 h 740569"/>
                <a:gd name="connsiteX54" fmla="*/ 509587 w 688181"/>
                <a:gd name="connsiteY54" fmla="*/ 233363 h 740569"/>
                <a:gd name="connsiteX55" fmla="*/ 471487 w 688181"/>
                <a:gd name="connsiteY55" fmla="*/ 228600 h 740569"/>
                <a:gd name="connsiteX56" fmla="*/ 450056 w 688181"/>
                <a:gd name="connsiteY56" fmla="*/ 235744 h 740569"/>
                <a:gd name="connsiteX57" fmla="*/ 431006 w 688181"/>
                <a:gd name="connsiteY57" fmla="*/ 228600 h 740569"/>
                <a:gd name="connsiteX58" fmla="*/ 457200 w 688181"/>
                <a:gd name="connsiteY58" fmla="*/ 197644 h 740569"/>
                <a:gd name="connsiteX59" fmla="*/ 457200 w 688181"/>
                <a:gd name="connsiteY59" fmla="*/ 166688 h 740569"/>
                <a:gd name="connsiteX60" fmla="*/ 490537 w 688181"/>
                <a:gd name="connsiteY60" fmla="*/ 97632 h 740569"/>
                <a:gd name="connsiteX61" fmla="*/ 485775 w 688181"/>
                <a:gd name="connsiteY61" fmla="*/ 76200 h 740569"/>
                <a:gd name="connsiteX62" fmla="*/ 481012 w 688181"/>
                <a:gd name="connsiteY62" fmla="*/ 38100 h 740569"/>
                <a:gd name="connsiteX63" fmla="*/ 466725 w 688181"/>
                <a:gd name="connsiteY63" fmla="*/ 47625 h 740569"/>
                <a:gd name="connsiteX64" fmla="*/ 433387 w 688181"/>
                <a:gd name="connsiteY64" fmla="*/ 50007 h 740569"/>
                <a:gd name="connsiteX65" fmla="*/ 397668 w 688181"/>
                <a:gd name="connsiteY65" fmla="*/ 54769 h 740569"/>
                <a:gd name="connsiteX66" fmla="*/ 366712 w 688181"/>
                <a:gd name="connsiteY66" fmla="*/ 40482 h 740569"/>
                <a:gd name="connsiteX67" fmla="*/ 345281 w 688181"/>
                <a:gd name="connsiteY67" fmla="*/ 21432 h 740569"/>
                <a:gd name="connsiteX68" fmla="*/ 323850 w 688181"/>
                <a:gd name="connsiteY68" fmla="*/ 28575 h 740569"/>
                <a:gd name="connsiteX69" fmla="*/ 273843 w 688181"/>
                <a:gd name="connsiteY69" fmla="*/ 35719 h 740569"/>
                <a:gd name="connsiteX70" fmla="*/ 197643 w 688181"/>
                <a:gd name="connsiteY70" fmla="*/ 28575 h 740569"/>
                <a:gd name="connsiteX71" fmla="*/ 171450 w 688181"/>
                <a:gd name="connsiteY71" fmla="*/ 33338 h 740569"/>
                <a:gd name="connsiteX72" fmla="*/ 133350 w 688181"/>
                <a:gd name="connsiteY72" fmla="*/ 21432 h 740569"/>
                <a:gd name="connsiteX73" fmla="*/ 83343 w 688181"/>
                <a:gd name="connsiteY73"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610104 w 1272092"/>
                <a:gd name="connsiteY6" fmla="*/ 233363 h 740569"/>
                <a:gd name="connsiteX7" fmla="*/ 622011 w 1272092"/>
                <a:gd name="connsiteY7" fmla="*/ 276225 h 740569"/>
                <a:gd name="connsiteX8" fmla="*/ 583911 w 1272092"/>
                <a:gd name="connsiteY8" fmla="*/ 280988 h 740569"/>
                <a:gd name="connsiteX9" fmla="*/ 593436 w 1272092"/>
                <a:gd name="connsiteY9" fmla="*/ 314325 h 740569"/>
                <a:gd name="connsiteX10" fmla="*/ 598198 w 1272092"/>
                <a:gd name="connsiteY10" fmla="*/ 409575 h 740569"/>
                <a:gd name="connsiteX11" fmla="*/ 0 w 1272092"/>
                <a:gd name="connsiteY11" fmla="*/ 740569 h 740569"/>
                <a:gd name="connsiteX12" fmla="*/ 629154 w 1272092"/>
                <a:gd name="connsiteY12" fmla="*/ 442913 h 740569"/>
                <a:gd name="connsiteX13" fmla="*/ 645823 w 1272092"/>
                <a:gd name="connsiteY13" fmla="*/ 457200 h 740569"/>
                <a:gd name="connsiteX14" fmla="*/ 683923 w 1272092"/>
                <a:gd name="connsiteY14" fmla="*/ 478632 h 740569"/>
                <a:gd name="connsiteX15" fmla="*/ 698211 w 1272092"/>
                <a:gd name="connsiteY15" fmla="*/ 509588 h 740569"/>
                <a:gd name="connsiteX16" fmla="*/ 717261 w 1272092"/>
                <a:gd name="connsiteY16" fmla="*/ 492919 h 740569"/>
                <a:gd name="connsiteX17" fmla="*/ 731548 w 1272092"/>
                <a:gd name="connsiteY17" fmla="*/ 511969 h 740569"/>
                <a:gd name="connsiteX18" fmla="*/ 719642 w 1272092"/>
                <a:gd name="connsiteY18" fmla="*/ 531019 h 740569"/>
                <a:gd name="connsiteX19" fmla="*/ 750598 w 1272092"/>
                <a:gd name="connsiteY19" fmla="*/ 526257 h 740569"/>
                <a:gd name="connsiteX20" fmla="*/ 817273 w 1272092"/>
                <a:gd name="connsiteY20" fmla="*/ 554832 h 740569"/>
                <a:gd name="connsiteX21" fmla="*/ 857754 w 1272092"/>
                <a:gd name="connsiteY21" fmla="*/ 564357 h 740569"/>
                <a:gd name="connsiteX22" fmla="*/ 917286 w 1272092"/>
                <a:gd name="connsiteY22" fmla="*/ 581025 h 740569"/>
                <a:gd name="connsiteX23" fmla="*/ 898236 w 1272092"/>
                <a:gd name="connsiteY23" fmla="*/ 616744 h 740569"/>
                <a:gd name="connsiteX24" fmla="*/ 893473 w 1272092"/>
                <a:gd name="connsiteY24" fmla="*/ 631032 h 740569"/>
                <a:gd name="connsiteX25" fmla="*/ 912523 w 1272092"/>
                <a:gd name="connsiteY25" fmla="*/ 650082 h 740569"/>
                <a:gd name="connsiteX26" fmla="*/ 1038729 w 1272092"/>
                <a:gd name="connsiteY26" fmla="*/ 683419 h 740569"/>
                <a:gd name="connsiteX27" fmla="*/ 1076829 w 1272092"/>
                <a:gd name="connsiteY27" fmla="*/ 688182 h 740569"/>
                <a:gd name="connsiteX28" fmla="*/ 1081592 w 1272092"/>
                <a:gd name="connsiteY28" fmla="*/ 731044 h 740569"/>
                <a:gd name="connsiteX29" fmla="*/ 1107786 w 1272092"/>
                <a:gd name="connsiteY29" fmla="*/ 740569 h 740569"/>
                <a:gd name="connsiteX30" fmla="*/ 1122073 w 1272092"/>
                <a:gd name="connsiteY30" fmla="*/ 702469 h 740569"/>
                <a:gd name="connsiteX31" fmla="*/ 1224467 w 1272092"/>
                <a:gd name="connsiteY31" fmla="*/ 714375 h 740569"/>
                <a:gd name="connsiteX32" fmla="*/ 1217323 w 1272092"/>
                <a:gd name="connsiteY32" fmla="*/ 681038 h 740569"/>
                <a:gd name="connsiteX33" fmla="*/ 1191129 w 1272092"/>
                <a:gd name="connsiteY33" fmla="*/ 676275 h 740569"/>
                <a:gd name="connsiteX34" fmla="*/ 1157792 w 1272092"/>
                <a:gd name="connsiteY34" fmla="*/ 628650 h 740569"/>
                <a:gd name="connsiteX35" fmla="*/ 1138742 w 1272092"/>
                <a:gd name="connsiteY35" fmla="*/ 628650 h 740569"/>
                <a:gd name="connsiteX36" fmla="*/ 1124454 w 1272092"/>
                <a:gd name="connsiteY36" fmla="*/ 609600 h 740569"/>
                <a:gd name="connsiteX37" fmla="*/ 1136361 w 1272092"/>
                <a:gd name="connsiteY37" fmla="*/ 588169 h 740569"/>
                <a:gd name="connsiteX38" fmla="*/ 1117311 w 1272092"/>
                <a:gd name="connsiteY38" fmla="*/ 566738 h 740569"/>
                <a:gd name="connsiteX39" fmla="*/ 1129217 w 1272092"/>
                <a:gd name="connsiteY39" fmla="*/ 547688 h 740569"/>
                <a:gd name="connsiteX40" fmla="*/ 1153029 w 1272092"/>
                <a:gd name="connsiteY40" fmla="*/ 526257 h 740569"/>
                <a:gd name="connsiteX41" fmla="*/ 1236373 w 1272092"/>
                <a:gd name="connsiteY41" fmla="*/ 550069 h 740569"/>
                <a:gd name="connsiteX42" fmla="*/ 1250661 w 1272092"/>
                <a:gd name="connsiteY42" fmla="*/ 514350 h 740569"/>
                <a:gd name="connsiteX43" fmla="*/ 1205417 w 1272092"/>
                <a:gd name="connsiteY43" fmla="*/ 485775 h 740569"/>
                <a:gd name="connsiteX44" fmla="*/ 1193511 w 1272092"/>
                <a:gd name="connsiteY44" fmla="*/ 459582 h 740569"/>
                <a:gd name="connsiteX45" fmla="*/ 1200654 w 1272092"/>
                <a:gd name="connsiteY45" fmla="*/ 428625 h 740569"/>
                <a:gd name="connsiteX46" fmla="*/ 1243517 w 1272092"/>
                <a:gd name="connsiteY46" fmla="*/ 459582 h 740569"/>
                <a:gd name="connsiteX47" fmla="*/ 1264948 w 1272092"/>
                <a:gd name="connsiteY47" fmla="*/ 450057 h 740569"/>
                <a:gd name="connsiteX48" fmla="*/ 1272092 w 1272092"/>
                <a:gd name="connsiteY48" fmla="*/ 431007 h 740569"/>
                <a:gd name="connsiteX49" fmla="*/ 1164936 w 1272092"/>
                <a:gd name="connsiteY49" fmla="*/ 361950 h 740569"/>
                <a:gd name="connsiteX50" fmla="*/ 1162554 w 1272092"/>
                <a:gd name="connsiteY50" fmla="*/ 309563 h 740569"/>
                <a:gd name="connsiteX51" fmla="*/ 1183986 w 1272092"/>
                <a:gd name="connsiteY51" fmla="*/ 297657 h 740569"/>
                <a:gd name="connsiteX52" fmla="*/ 1164936 w 1272092"/>
                <a:gd name="connsiteY52" fmla="*/ 264319 h 740569"/>
                <a:gd name="connsiteX53" fmla="*/ 1126836 w 1272092"/>
                <a:gd name="connsiteY53" fmla="*/ 264319 h 740569"/>
                <a:gd name="connsiteX54" fmla="*/ 1093498 w 1272092"/>
                <a:gd name="connsiteY54" fmla="*/ 233363 h 740569"/>
                <a:gd name="connsiteX55" fmla="*/ 1055398 w 1272092"/>
                <a:gd name="connsiteY55" fmla="*/ 228600 h 740569"/>
                <a:gd name="connsiteX56" fmla="*/ 1033967 w 1272092"/>
                <a:gd name="connsiteY56" fmla="*/ 235744 h 740569"/>
                <a:gd name="connsiteX57" fmla="*/ 1014917 w 1272092"/>
                <a:gd name="connsiteY57" fmla="*/ 228600 h 740569"/>
                <a:gd name="connsiteX58" fmla="*/ 1041111 w 1272092"/>
                <a:gd name="connsiteY58" fmla="*/ 197644 h 740569"/>
                <a:gd name="connsiteX59" fmla="*/ 1041111 w 1272092"/>
                <a:gd name="connsiteY59" fmla="*/ 166688 h 740569"/>
                <a:gd name="connsiteX60" fmla="*/ 1074448 w 1272092"/>
                <a:gd name="connsiteY60" fmla="*/ 97632 h 740569"/>
                <a:gd name="connsiteX61" fmla="*/ 1069686 w 1272092"/>
                <a:gd name="connsiteY61" fmla="*/ 76200 h 740569"/>
                <a:gd name="connsiteX62" fmla="*/ 1064923 w 1272092"/>
                <a:gd name="connsiteY62" fmla="*/ 38100 h 740569"/>
                <a:gd name="connsiteX63" fmla="*/ 1050636 w 1272092"/>
                <a:gd name="connsiteY63" fmla="*/ 47625 h 740569"/>
                <a:gd name="connsiteX64" fmla="*/ 1017298 w 1272092"/>
                <a:gd name="connsiteY64" fmla="*/ 50007 h 740569"/>
                <a:gd name="connsiteX65" fmla="*/ 981579 w 1272092"/>
                <a:gd name="connsiteY65" fmla="*/ 54769 h 740569"/>
                <a:gd name="connsiteX66" fmla="*/ 950623 w 1272092"/>
                <a:gd name="connsiteY66" fmla="*/ 40482 h 740569"/>
                <a:gd name="connsiteX67" fmla="*/ 929192 w 1272092"/>
                <a:gd name="connsiteY67" fmla="*/ 21432 h 740569"/>
                <a:gd name="connsiteX68" fmla="*/ 907761 w 1272092"/>
                <a:gd name="connsiteY68" fmla="*/ 28575 h 740569"/>
                <a:gd name="connsiteX69" fmla="*/ 857754 w 1272092"/>
                <a:gd name="connsiteY69" fmla="*/ 35719 h 740569"/>
                <a:gd name="connsiteX70" fmla="*/ 781554 w 1272092"/>
                <a:gd name="connsiteY70" fmla="*/ 28575 h 740569"/>
                <a:gd name="connsiteX71" fmla="*/ 755361 w 1272092"/>
                <a:gd name="connsiteY71" fmla="*/ 33338 h 740569"/>
                <a:gd name="connsiteX72" fmla="*/ 717261 w 1272092"/>
                <a:gd name="connsiteY72" fmla="*/ 21432 h 740569"/>
                <a:gd name="connsiteX73" fmla="*/ 667254 w 1272092"/>
                <a:gd name="connsiteY73"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610104 w 1272092"/>
                <a:gd name="connsiteY6" fmla="*/ 233363 h 740569"/>
                <a:gd name="connsiteX7" fmla="*/ 622011 w 1272092"/>
                <a:gd name="connsiteY7" fmla="*/ 276225 h 740569"/>
                <a:gd name="connsiteX8" fmla="*/ 583911 w 1272092"/>
                <a:gd name="connsiteY8" fmla="*/ 280988 h 740569"/>
                <a:gd name="connsiteX9" fmla="*/ 593436 w 1272092"/>
                <a:gd name="connsiteY9" fmla="*/ 314325 h 740569"/>
                <a:gd name="connsiteX10" fmla="*/ 0 w 1272092"/>
                <a:gd name="connsiteY10" fmla="*/ 740569 h 740569"/>
                <a:gd name="connsiteX11" fmla="*/ 629154 w 1272092"/>
                <a:gd name="connsiteY11" fmla="*/ 442913 h 740569"/>
                <a:gd name="connsiteX12" fmla="*/ 645823 w 1272092"/>
                <a:gd name="connsiteY12" fmla="*/ 457200 h 740569"/>
                <a:gd name="connsiteX13" fmla="*/ 683923 w 1272092"/>
                <a:gd name="connsiteY13" fmla="*/ 478632 h 740569"/>
                <a:gd name="connsiteX14" fmla="*/ 698211 w 1272092"/>
                <a:gd name="connsiteY14" fmla="*/ 509588 h 740569"/>
                <a:gd name="connsiteX15" fmla="*/ 717261 w 1272092"/>
                <a:gd name="connsiteY15" fmla="*/ 492919 h 740569"/>
                <a:gd name="connsiteX16" fmla="*/ 731548 w 1272092"/>
                <a:gd name="connsiteY16" fmla="*/ 511969 h 740569"/>
                <a:gd name="connsiteX17" fmla="*/ 719642 w 1272092"/>
                <a:gd name="connsiteY17" fmla="*/ 531019 h 740569"/>
                <a:gd name="connsiteX18" fmla="*/ 750598 w 1272092"/>
                <a:gd name="connsiteY18" fmla="*/ 526257 h 740569"/>
                <a:gd name="connsiteX19" fmla="*/ 817273 w 1272092"/>
                <a:gd name="connsiteY19" fmla="*/ 554832 h 740569"/>
                <a:gd name="connsiteX20" fmla="*/ 857754 w 1272092"/>
                <a:gd name="connsiteY20" fmla="*/ 564357 h 740569"/>
                <a:gd name="connsiteX21" fmla="*/ 917286 w 1272092"/>
                <a:gd name="connsiteY21" fmla="*/ 581025 h 740569"/>
                <a:gd name="connsiteX22" fmla="*/ 898236 w 1272092"/>
                <a:gd name="connsiteY22" fmla="*/ 616744 h 740569"/>
                <a:gd name="connsiteX23" fmla="*/ 893473 w 1272092"/>
                <a:gd name="connsiteY23" fmla="*/ 631032 h 740569"/>
                <a:gd name="connsiteX24" fmla="*/ 912523 w 1272092"/>
                <a:gd name="connsiteY24" fmla="*/ 650082 h 740569"/>
                <a:gd name="connsiteX25" fmla="*/ 1038729 w 1272092"/>
                <a:gd name="connsiteY25" fmla="*/ 683419 h 740569"/>
                <a:gd name="connsiteX26" fmla="*/ 1076829 w 1272092"/>
                <a:gd name="connsiteY26" fmla="*/ 688182 h 740569"/>
                <a:gd name="connsiteX27" fmla="*/ 1081592 w 1272092"/>
                <a:gd name="connsiteY27" fmla="*/ 731044 h 740569"/>
                <a:gd name="connsiteX28" fmla="*/ 1107786 w 1272092"/>
                <a:gd name="connsiteY28" fmla="*/ 740569 h 740569"/>
                <a:gd name="connsiteX29" fmla="*/ 1122073 w 1272092"/>
                <a:gd name="connsiteY29" fmla="*/ 702469 h 740569"/>
                <a:gd name="connsiteX30" fmla="*/ 1224467 w 1272092"/>
                <a:gd name="connsiteY30" fmla="*/ 714375 h 740569"/>
                <a:gd name="connsiteX31" fmla="*/ 1217323 w 1272092"/>
                <a:gd name="connsiteY31" fmla="*/ 681038 h 740569"/>
                <a:gd name="connsiteX32" fmla="*/ 1191129 w 1272092"/>
                <a:gd name="connsiteY32" fmla="*/ 676275 h 740569"/>
                <a:gd name="connsiteX33" fmla="*/ 1157792 w 1272092"/>
                <a:gd name="connsiteY33" fmla="*/ 628650 h 740569"/>
                <a:gd name="connsiteX34" fmla="*/ 1138742 w 1272092"/>
                <a:gd name="connsiteY34" fmla="*/ 628650 h 740569"/>
                <a:gd name="connsiteX35" fmla="*/ 1124454 w 1272092"/>
                <a:gd name="connsiteY35" fmla="*/ 609600 h 740569"/>
                <a:gd name="connsiteX36" fmla="*/ 1136361 w 1272092"/>
                <a:gd name="connsiteY36" fmla="*/ 588169 h 740569"/>
                <a:gd name="connsiteX37" fmla="*/ 1117311 w 1272092"/>
                <a:gd name="connsiteY37" fmla="*/ 566738 h 740569"/>
                <a:gd name="connsiteX38" fmla="*/ 1129217 w 1272092"/>
                <a:gd name="connsiteY38" fmla="*/ 547688 h 740569"/>
                <a:gd name="connsiteX39" fmla="*/ 1153029 w 1272092"/>
                <a:gd name="connsiteY39" fmla="*/ 526257 h 740569"/>
                <a:gd name="connsiteX40" fmla="*/ 1236373 w 1272092"/>
                <a:gd name="connsiteY40" fmla="*/ 550069 h 740569"/>
                <a:gd name="connsiteX41" fmla="*/ 1250661 w 1272092"/>
                <a:gd name="connsiteY41" fmla="*/ 514350 h 740569"/>
                <a:gd name="connsiteX42" fmla="*/ 1205417 w 1272092"/>
                <a:gd name="connsiteY42" fmla="*/ 485775 h 740569"/>
                <a:gd name="connsiteX43" fmla="*/ 1193511 w 1272092"/>
                <a:gd name="connsiteY43" fmla="*/ 459582 h 740569"/>
                <a:gd name="connsiteX44" fmla="*/ 1200654 w 1272092"/>
                <a:gd name="connsiteY44" fmla="*/ 428625 h 740569"/>
                <a:gd name="connsiteX45" fmla="*/ 1243517 w 1272092"/>
                <a:gd name="connsiteY45" fmla="*/ 459582 h 740569"/>
                <a:gd name="connsiteX46" fmla="*/ 1264948 w 1272092"/>
                <a:gd name="connsiteY46" fmla="*/ 450057 h 740569"/>
                <a:gd name="connsiteX47" fmla="*/ 1272092 w 1272092"/>
                <a:gd name="connsiteY47" fmla="*/ 431007 h 740569"/>
                <a:gd name="connsiteX48" fmla="*/ 1164936 w 1272092"/>
                <a:gd name="connsiteY48" fmla="*/ 361950 h 740569"/>
                <a:gd name="connsiteX49" fmla="*/ 1162554 w 1272092"/>
                <a:gd name="connsiteY49" fmla="*/ 309563 h 740569"/>
                <a:gd name="connsiteX50" fmla="*/ 1183986 w 1272092"/>
                <a:gd name="connsiteY50" fmla="*/ 297657 h 740569"/>
                <a:gd name="connsiteX51" fmla="*/ 1164936 w 1272092"/>
                <a:gd name="connsiteY51" fmla="*/ 264319 h 740569"/>
                <a:gd name="connsiteX52" fmla="*/ 1126836 w 1272092"/>
                <a:gd name="connsiteY52" fmla="*/ 264319 h 740569"/>
                <a:gd name="connsiteX53" fmla="*/ 1093498 w 1272092"/>
                <a:gd name="connsiteY53" fmla="*/ 233363 h 740569"/>
                <a:gd name="connsiteX54" fmla="*/ 1055398 w 1272092"/>
                <a:gd name="connsiteY54" fmla="*/ 228600 h 740569"/>
                <a:gd name="connsiteX55" fmla="*/ 1033967 w 1272092"/>
                <a:gd name="connsiteY55" fmla="*/ 235744 h 740569"/>
                <a:gd name="connsiteX56" fmla="*/ 1014917 w 1272092"/>
                <a:gd name="connsiteY56" fmla="*/ 228600 h 740569"/>
                <a:gd name="connsiteX57" fmla="*/ 1041111 w 1272092"/>
                <a:gd name="connsiteY57" fmla="*/ 197644 h 740569"/>
                <a:gd name="connsiteX58" fmla="*/ 1041111 w 1272092"/>
                <a:gd name="connsiteY58" fmla="*/ 166688 h 740569"/>
                <a:gd name="connsiteX59" fmla="*/ 1074448 w 1272092"/>
                <a:gd name="connsiteY59" fmla="*/ 97632 h 740569"/>
                <a:gd name="connsiteX60" fmla="*/ 1069686 w 1272092"/>
                <a:gd name="connsiteY60" fmla="*/ 76200 h 740569"/>
                <a:gd name="connsiteX61" fmla="*/ 1064923 w 1272092"/>
                <a:gd name="connsiteY61" fmla="*/ 38100 h 740569"/>
                <a:gd name="connsiteX62" fmla="*/ 1050636 w 1272092"/>
                <a:gd name="connsiteY62" fmla="*/ 47625 h 740569"/>
                <a:gd name="connsiteX63" fmla="*/ 1017298 w 1272092"/>
                <a:gd name="connsiteY63" fmla="*/ 50007 h 740569"/>
                <a:gd name="connsiteX64" fmla="*/ 981579 w 1272092"/>
                <a:gd name="connsiteY64" fmla="*/ 54769 h 740569"/>
                <a:gd name="connsiteX65" fmla="*/ 950623 w 1272092"/>
                <a:gd name="connsiteY65" fmla="*/ 40482 h 740569"/>
                <a:gd name="connsiteX66" fmla="*/ 929192 w 1272092"/>
                <a:gd name="connsiteY66" fmla="*/ 21432 h 740569"/>
                <a:gd name="connsiteX67" fmla="*/ 907761 w 1272092"/>
                <a:gd name="connsiteY67" fmla="*/ 28575 h 740569"/>
                <a:gd name="connsiteX68" fmla="*/ 857754 w 1272092"/>
                <a:gd name="connsiteY68" fmla="*/ 35719 h 740569"/>
                <a:gd name="connsiteX69" fmla="*/ 781554 w 1272092"/>
                <a:gd name="connsiteY69" fmla="*/ 28575 h 740569"/>
                <a:gd name="connsiteX70" fmla="*/ 755361 w 1272092"/>
                <a:gd name="connsiteY70" fmla="*/ 33338 h 740569"/>
                <a:gd name="connsiteX71" fmla="*/ 717261 w 1272092"/>
                <a:gd name="connsiteY71" fmla="*/ 21432 h 740569"/>
                <a:gd name="connsiteX72" fmla="*/ 667254 w 1272092"/>
                <a:gd name="connsiteY72"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610104 w 1272092"/>
                <a:gd name="connsiteY6" fmla="*/ 233363 h 740569"/>
                <a:gd name="connsiteX7" fmla="*/ 622011 w 1272092"/>
                <a:gd name="connsiteY7" fmla="*/ 276225 h 740569"/>
                <a:gd name="connsiteX8" fmla="*/ 583911 w 1272092"/>
                <a:gd name="connsiteY8" fmla="*/ 280988 h 740569"/>
                <a:gd name="connsiteX9" fmla="*/ 0 w 1272092"/>
                <a:gd name="connsiteY9" fmla="*/ 740569 h 740569"/>
                <a:gd name="connsiteX10" fmla="*/ 629154 w 1272092"/>
                <a:gd name="connsiteY10" fmla="*/ 442913 h 740569"/>
                <a:gd name="connsiteX11" fmla="*/ 645823 w 1272092"/>
                <a:gd name="connsiteY11" fmla="*/ 457200 h 740569"/>
                <a:gd name="connsiteX12" fmla="*/ 683923 w 1272092"/>
                <a:gd name="connsiteY12" fmla="*/ 478632 h 740569"/>
                <a:gd name="connsiteX13" fmla="*/ 698211 w 1272092"/>
                <a:gd name="connsiteY13" fmla="*/ 509588 h 740569"/>
                <a:gd name="connsiteX14" fmla="*/ 717261 w 1272092"/>
                <a:gd name="connsiteY14" fmla="*/ 492919 h 740569"/>
                <a:gd name="connsiteX15" fmla="*/ 731548 w 1272092"/>
                <a:gd name="connsiteY15" fmla="*/ 511969 h 740569"/>
                <a:gd name="connsiteX16" fmla="*/ 719642 w 1272092"/>
                <a:gd name="connsiteY16" fmla="*/ 531019 h 740569"/>
                <a:gd name="connsiteX17" fmla="*/ 750598 w 1272092"/>
                <a:gd name="connsiteY17" fmla="*/ 526257 h 740569"/>
                <a:gd name="connsiteX18" fmla="*/ 817273 w 1272092"/>
                <a:gd name="connsiteY18" fmla="*/ 554832 h 740569"/>
                <a:gd name="connsiteX19" fmla="*/ 857754 w 1272092"/>
                <a:gd name="connsiteY19" fmla="*/ 564357 h 740569"/>
                <a:gd name="connsiteX20" fmla="*/ 917286 w 1272092"/>
                <a:gd name="connsiteY20" fmla="*/ 581025 h 740569"/>
                <a:gd name="connsiteX21" fmla="*/ 898236 w 1272092"/>
                <a:gd name="connsiteY21" fmla="*/ 616744 h 740569"/>
                <a:gd name="connsiteX22" fmla="*/ 893473 w 1272092"/>
                <a:gd name="connsiteY22" fmla="*/ 631032 h 740569"/>
                <a:gd name="connsiteX23" fmla="*/ 912523 w 1272092"/>
                <a:gd name="connsiteY23" fmla="*/ 650082 h 740569"/>
                <a:gd name="connsiteX24" fmla="*/ 1038729 w 1272092"/>
                <a:gd name="connsiteY24" fmla="*/ 683419 h 740569"/>
                <a:gd name="connsiteX25" fmla="*/ 1076829 w 1272092"/>
                <a:gd name="connsiteY25" fmla="*/ 688182 h 740569"/>
                <a:gd name="connsiteX26" fmla="*/ 1081592 w 1272092"/>
                <a:gd name="connsiteY26" fmla="*/ 731044 h 740569"/>
                <a:gd name="connsiteX27" fmla="*/ 1107786 w 1272092"/>
                <a:gd name="connsiteY27" fmla="*/ 740569 h 740569"/>
                <a:gd name="connsiteX28" fmla="*/ 1122073 w 1272092"/>
                <a:gd name="connsiteY28" fmla="*/ 702469 h 740569"/>
                <a:gd name="connsiteX29" fmla="*/ 1224467 w 1272092"/>
                <a:gd name="connsiteY29" fmla="*/ 714375 h 740569"/>
                <a:gd name="connsiteX30" fmla="*/ 1217323 w 1272092"/>
                <a:gd name="connsiteY30" fmla="*/ 681038 h 740569"/>
                <a:gd name="connsiteX31" fmla="*/ 1191129 w 1272092"/>
                <a:gd name="connsiteY31" fmla="*/ 676275 h 740569"/>
                <a:gd name="connsiteX32" fmla="*/ 1157792 w 1272092"/>
                <a:gd name="connsiteY32" fmla="*/ 628650 h 740569"/>
                <a:gd name="connsiteX33" fmla="*/ 1138742 w 1272092"/>
                <a:gd name="connsiteY33" fmla="*/ 628650 h 740569"/>
                <a:gd name="connsiteX34" fmla="*/ 1124454 w 1272092"/>
                <a:gd name="connsiteY34" fmla="*/ 609600 h 740569"/>
                <a:gd name="connsiteX35" fmla="*/ 1136361 w 1272092"/>
                <a:gd name="connsiteY35" fmla="*/ 588169 h 740569"/>
                <a:gd name="connsiteX36" fmla="*/ 1117311 w 1272092"/>
                <a:gd name="connsiteY36" fmla="*/ 566738 h 740569"/>
                <a:gd name="connsiteX37" fmla="*/ 1129217 w 1272092"/>
                <a:gd name="connsiteY37" fmla="*/ 547688 h 740569"/>
                <a:gd name="connsiteX38" fmla="*/ 1153029 w 1272092"/>
                <a:gd name="connsiteY38" fmla="*/ 526257 h 740569"/>
                <a:gd name="connsiteX39" fmla="*/ 1236373 w 1272092"/>
                <a:gd name="connsiteY39" fmla="*/ 550069 h 740569"/>
                <a:gd name="connsiteX40" fmla="*/ 1250661 w 1272092"/>
                <a:gd name="connsiteY40" fmla="*/ 514350 h 740569"/>
                <a:gd name="connsiteX41" fmla="*/ 1205417 w 1272092"/>
                <a:gd name="connsiteY41" fmla="*/ 485775 h 740569"/>
                <a:gd name="connsiteX42" fmla="*/ 1193511 w 1272092"/>
                <a:gd name="connsiteY42" fmla="*/ 459582 h 740569"/>
                <a:gd name="connsiteX43" fmla="*/ 1200654 w 1272092"/>
                <a:gd name="connsiteY43" fmla="*/ 428625 h 740569"/>
                <a:gd name="connsiteX44" fmla="*/ 1243517 w 1272092"/>
                <a:gd name="connsiteY44" fmla="*/ 459582 h 740569"/>
                <a:gd name="connsiteX45" fmla="*/ 1264948 w 1272092"/>
                <a:gd name="connsiteY45" fmla="*/ 450057 h 740569"/>
                <a:gd name="connsiteX46" fmla="*/ 1272092 w 1272092"/>
                <a:gd name="connsiteY46" fmla="*/ 431007 h 740569"/>
                <a:gd name="connsiteX47" fmla="*/ 1164936 w 1272092"/>
                <a:gd name="connsiteY47" fmla="*/ 361950 h 740569"/>
                <a:gd name="connsiteX48" fmla="*/ 1162554 w 1272092"/>
                <a:gd name="connsiteY48" fmla="*/ 309563 h 740569"/>
                <a:gd name="connsiteX49" fmla="*/ 1183986 w 1272092"/>
                <a:gd name="connsiteY49" fmla="*/ 297657 h 740569"/>
                <a:gd name="connsiteX50" fmla="*/ 1164936 w 1272092"/>
                <a:gd name="connsiteY50" fmla="*/ 264319 h 740569"/>
                <a:gd name="connsiteX51" fmla="*/ 1126836 w 1272092"/>
                <a:gd name="connsiteY51" fmla="*/ 264319 h 740569"/>
                <a:gd name="connsiteX52" fmla="*/ 1093498 w 1272092"/>
                <a:gd name="connsiteY52" fmla="*/ 233363 h 740569"/>
                <a:gd name="connsiteX53" fmla="*/ 1055398 w 1272092"/>
                <a:gd name="connsiteY53" fmla="*/ 228600 h 740569"/>
                <a:gd name="connsiteX54" fmla="*/ 1033967 w 1272092"/>
                <a:gd name="connsiteY54" fmla="*/ 235744 h 740569"/>
                <a:gd name="connsiteX55" fmla="*/ 1014917 w 1272092"/>
                <a:gd name="connsiteY55" fmla="*/ 228600 h 740569"/>
                <a:gd name="connsiteX56" fmla="*/ 1041111 w 1272092"/>
                <a:gd name="connsiteY56" fmla="*/ 197644 h 740569"/>
                <a:gd name="connsiteX57" fmla="*/ 1041111 w 1272092"/>
                <a:gd name="connsiteY57" fmla="*/ 166688 h 740569"/>
                <a:gd name="connsiteX58" fmla="*/ 1074448 w 1272092"/>
                <a:gd name="connsiteY58" fmla="*/ 97632 h 740569"/>
                <a:gd name="connsiteX59" fmla="*/ 1069686 w 1272092"/>
                <a:gd name="connsiteY59" fmla="*/ 76200 h 740569"/>
                <a:gd name="connsiteX60" fmla="*/ 1064923 w 1272092"/>
                <a:gd name="connsiteY60" fmla="*/ 38100 h 740569"/>
                <a:gd name="connsiteX61" fmla="*/ 1050636 w 1272092"/>
                <a:gd name="connsiteY61" fmla="*/ 47625 h 740569"/>
                <a:gd name="connsiteX62" fmla="*/ 1017298 w 1272092"/>
                <a:gd name="connsiteY62" fmla="*/ 50007 h 740569"/>
                <a:gd name="connsiteX63" fmla="*/ 981579 w 1272092"/>
                <a:gd name="connsiteY63" fmla="*/ 54769 h 740569"/>
                <a:gd name="connsiteX64" fmla="*/ 950623 w 1272092"/>
                <a:gd name="connsiteY64" fmla="*/ 40482 h 740569"/>
                <a:gd name="connsiteX65" fmla="*/ 929192 w 1272092"/>
                <a:gd name="connsiteY65" fmla="*/ 21432 h 740569"/>
                <a:gd name="connsiteX66" fmla="*/ 907761 w 1272092"/>
                <a:gd name="connsiteY66" fmla="*/ 28575 h 740569"/>
                <a:gd name="connsiteX67" fmla="*/ 857754 w 1272092"/>
                <a:gd name="connsiteY67" fmla="*/ 35719 h 740569"/>
                <a:gd name="connsiteX68" fmla="*/ 781554 w 1272092"/>
                <a:gd name="connsiteY68" fmla="*/ 28575 h 740569"/>
                <a:gd name="connsiteX69" fmla="*/ 755361 w 1272092"/>
                <a:gd name="connsiteY69" fmla="*/ 33338 h 740569"/>
                <a:gd name="connsiteX70" fmla="*/ 717261 w 1272092"/>
                <a:gd name="connsiteY70" fmla="*/ 21432 h 740569"/>
                <a:gd name="connsiteX71" fmla="*/ 667254 w 1272092"/>
                <a:gd name="connsiteY71"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610104 w 1272092"/>
                <a:gd name="connsiteY6" fmla="*/ 233363 h 740569"/>
                <a:gd name="connsiteX7" fmla="*/ 622011 w 1272092"/>
                <a:gd name="connsiteY7" fmla="*/ 276225 h 740569"/>
                <a:gd name="connsiteX8" fmla="*/ 0 w 1272092"/>
                <a:gd name="connsiteY8" fmla="*/ 740569 h 740569"/>
                <a:gd name="connsiteX9" fmla="*/ 629154 w 1272092"/>
                <a:gd name="connsiteY9" fmla="*/ 442913 h 740569"/>
                <a:gd name="connsiteX10" fmla="*/ 645823 w 1272092"/>
                <a:gd name="connsiteY10" fmla="*/ 457200 h 740569"/>
                <a:gd name="connsiteX11" fmla="*/ 683923 w 1272092"/>
                <a:gd name="connsiteY11" fmla="*/ 478632 h 740569"/>
                <a:gd name="connsiteX12" fmla="*/ 698211 w 1272092"/>
                <a:gd name="connsiteY12" fmla="*/ 509588 h 740569"/>
                <a:gd name="connsiteX13" fmla="*/ 717261 w 1272092"/>
                <a:gd name="connsiteY13" fmla="*/ 492919 h 740569"/>
                <a:gd name="connsiteX14" fmla="*/ 731548 w 1272092"/>
                <a:gd name="connsiteY14" fmla="*/ 511969 h 740569"/>
                <a:gd name="connsiteX15" fmla="*/ 719642 w 1272092"/>
                <a:gd name="connsiteY15" fmla="*/ 531019 h 740569"/>
                <a:gd name="connsiteX16" fmla="*/ 750598 w 1272092"/>
                <a:gd name="connsiteY16" fmla="*/ 526257 h 740569"/>
                <a:gd name="connsiteX17" fmla="*/ 817273 w 1272092"/>
                <a:gd name="connsiteY17" fmla="*/ 554832 h 740569"/>
                <a:gd name="connsiteX18" fmla="*/ 857754 w 1272092"/>
                <a:gd name="connsiteY18" fmla="*/ 564357 h 740569"/>
                <a:gd name="connsiteX19" fmla="*/ 917286 w 1272092"/>
                <a:gd name="connsiteY19" fmla="*/ 581025 h 740569"/>
                <a:gd name="connsiteX20" fmla="*/ 898236 w 1272092"/>
                <a:gd name="connsiteY20" fmla="*/ 616744 h 740569"/>
                <a:gd name="connsiteX21" fmla="*/ 893473 w 1272092"/>
                <a:gd name="connsiteY21" fmla="*/ 631032 h 740569"/>
                <a:gd name="connsiteX22" fmla="*/ 912523 w 1272092"/>
                <a:gd name="connsiteY22" fmla="*/ 650082 h 740569"/>
                <a:gd name="connsiteX23" fmla="*/ 1038729 w 1272092"/>
                <a:gd name="connsiteY23" fmla="*/ 683419 h 740569"/>
                <a:gd name="connsiteX24" fmla="*/ 1076829 w 1272092"/>
                <a:gd name="connsiteY24" fmla="*/ 688182 h 740569"/>
                <a:gd name="connsiteX25" fmla="*/ 1081592 w 1272092"/>
                <a:gd name="connsiteY25" fmla="*/ 731044 h 740569"/>
                <a:gd name="connsiteX26" fmla="*/ 1107786 w 1272092"/>
                <a:gd name="connsiteY26" fmla="*/ 740569 h 740569"/>
                <a:gd name="connsiteX27" fmla="*/ 1122073 w 1272092"/>
                <a:gd name="connsiteY27" fmla="*/ 702469 h 740569"/>
                <a:gd name="connsiteX28" fmla="*/ 1224467 w 1272092"/>
                <a:gd name="connsiteY28" fmla="*/ 714375 h 740569"/>
                <a:gd name="connsiteX29" fmla="*/ 1217323 w 1272092"/>
                <a:gd name="connsiteY29" fmla="*/ 681038 h 740569"/>
                <a:gd name="connsiteX30" fmla="*/ 1191129 w 1272092"/>
                <a:gd name="connsiteY30" fmla="*/ 676275 h 740569"/>
                <a:gd name="connsiteX31" fmla="*/ 1157792 w 1272092"/>
                <a:gd name="connsiteY31" fmla="*/ 628650 h 740569"/>
                <a:gd name="connsiteX32" fmla="*/ 1138742 w 1272092"/>
                <a:gd name="connsiteY32" fmla="*/ 628650 h 740569"/>
                <a:gd name="connsiteX33" fmla="*/ 1124454 w 1272092"/>
                <a:gd name="connsiteY33" fmla="*/ 609600 h 740569"/>
                <a:gd name="connsiteX34" fmla="*/ 1136361 w 1272092"/>
                <a:gd name="connsiteY34" fmla="*/ 588169 h 740569"/>
                <a:gd name="connsiteX35" fmla="*/ 1117311 w 1272092"/>
                <a:gd name="connsiteY35" fmla="*/ 566738 h 740569"/>
                <a:gd name="connsiteX36" fmla="*/ 1129217 w 1272092"/>
                <a:gd name="connsiteY36" fmla="*/ 547688 h 740569"/>
                <a:gd name="connsiteX37" fmla="*/ 1153029 w 1272092"/>
                <a:gd name="connsiteY37" fmla="*/ 526257 h 740569"/>
                <a:gd name="connsiteX38" fmla="*/ 1236373 w 1272092"/>
                <a:gd name="connsiteY38" fmla="*/ 550069 h 740569"/>
                <a:gd name="connsiteX39" fmla="*/ 1250661 w 1272092"/>
                <a:gd name="connsiteY39" fmla="*/ 514350 h 740569"/>
                <a:gd name="connsiteX40" fmla="*/ 1205417 w 1272092"/>
                <a:gd name="connsiteY40" fmla="*/ 485775 h 740569"/>
                <a:gd name="connsiteX41" fmla="*/ 1193511 w 1272092"/>
                <a:gd name="connsiteY41" fmla="*/ 459582 h 740569"/>
                <a:gd name="connsiteX42" fmla="*/ 1200654 w 1272092"/>
                <a:gd name="connsiteY42" fmla="*/ 428625 h 740569"/>
                <a:gd name="connsiteX43" fmla="*/ 1243517 w 1272092"/>
                <a:gd name="connsiteY43" fmla="*/ 459582 h 740569"/>
                <a:gd name="connsiteX44" fmla="*/ 1264948 w 1272092"/>
                <a:gd name="connsiteY44" fmla="*/ 450057 h 740569"/>
                <a:gd name="connsiteX45" fmla="*/ 1272092 w 1272092"/>
                <a:gd name="connsiteY45" fmla="*/ 431007 h 740569"/>
                <a:gd name="connsiteX46" fmla="*/ 1164936 w 1272092"/>
                <a:gd name="connsiteY46" fmla="*/ 361950 h 740569"/>
                <a:gd name="connsiteX47" fmla="*/ 1162554 w 1272092"/>
                <a:gd name="connsiteY47" fmla="*/ 309563 h 740569"/>
                <a:gd name="connsiteX48" fmla="*/ 1183986 w 1272092"/>
                <a:gd name="connsiteY48" fmla="*/ 297657 h 740569"/>
                <a:gd name="connsiteX49" fmla="*/ 1164936 w 1272092"/>
                <a:gd name="connsiteY49" fmla="*/ 264319 h 740569"/>
                <a:gd name="connsiteX50" fmla="*/ 1126836 w 1272092"/>
                <a:gd name="connsiteY50" fmla="*/ 264319 h 740569"/>
                <a:gd name="connsiteX51" fmla="*/ 1093498 w 1272092"/>
                <a:gd name="connsiteY51" fmla="*/ 233363 h 740569"/>
                <a:gd name="connsiteX52" fmla="*/ 1055398 w 1272092"/>
                <a:gd name="connsiteY52" fmla="*/ 228600 h 740569"/>
                <a:gd name="connsiteX53" fmla="*/ 1033967 w 1272092"/>
                <a:gd name="connsiteY53" fmla="*/ 235744 h 740569"/>
                <a:gd name="connsiteX54" fmla="*/ 1014917 w 1272092"/>
                <a:gd name="connsiteY54" fmla="*/ 228600 h 740569"/>
                <a:gd name="connsiteX55" fmla="*/ 1041111 w 1272092"/>
                <a:gd name="connsiteY55" fmla="*/ 197644 h 740569"/>
                <a:gd name="connsiteX56" fmla="*/ 1041111 w 1272092"/>
                <a:gd name="connsiteY56" fmla="*/ 166688 h 740569"/>
                <a:gd name="connsiteX57" fmla="*/ 1074448 w 1272092"/>
                <a:gd name="connsiteY57" fmla="*/ 97632 h 740569"/>
                <a:gd name="connsiteX58" fmla="*/ 1069686 w 1272092"/>
                <a:gd name="connsiteY58" fmla="*/ 76200 h 740569"/>
                <a:gd name="connsiteX59" fmla="*/ 1064923 w 1272092"/>
                <a:gd name="connsiteY59" fmla="*/ 38100 h 740569"/>
                <a:gd name="connsiteX60" fmla="*/ 1050636 w 1272092"/>
                <a:gd name="connsiteY60" fmla="*/ 47625 h 740569"/>
                <a:gd name="connsiteX61" fmla="*/ 1017298 w 1272092"/>
                <a:gd name="connsiteY61" fmla="*/ 50007 h 740569"/>
                <a:gd name="connsiteX62" fmla="*/ 981579 w 1272092"/>
                <a:gd name="connsiteY62" fmla="*/ 54769 h 740569"/>
                <a:gd name="connsiteX63" fmla="*/ 950623 w 1272092"/>
                <a:gd name="connsiteY63" fmla="*/ 40482 h 740569"/>
                <a:gd name="connsiteX64" fmla="*/ 929192 w 1272092"/>
                <a:gd name="connsiteY64" fmla="*/ 21432 h 740569"/>
                <a:gd name="connsiteX65" fmla="*/ 907761 w 1272092"/>
                <a:gd name="connsiteY65" fmla="*/ 28575 h 740569"/>
                <a:gd name="connsiteX66" fmla="*/ 857754 w 1272092"/>
                <a:gd name="connsiteY66" fmla="*/ 35719 h 740569"/>
                <a:gd name="connsiteX67" fmla="*/ 781554 w 1272092"/>
                <a:gd name="connsiteY67" fmla="*/ 28575 h 740569"/>
                <a:gd name="connsiteX68" fmla="*/ 755361 w 1272092"/>
                <a:gd name="connsiteY68" fmla="*/ 33338 h 740569"/>
                <a:gd name="connsiteX69" fmla="*/ 717261 w 1272092"/>
                <a:gd name="connsiteY69" fmla="*/ 21432 h 740569"/>
                <a:gd name="connsiteX70" fmla="*/ 667254 w 1272092"/>
                <a:gd name="connsiteY70"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610104 w 1272092"/>
                <a:gd name="connsiteY6" fmla="*/ 233363 h 740569"/>
                <a:gd name="connsiteX7" fmla="*/ 0 w 1272092"/>
                <a:gd name="connsiteY7" fmla="*/ 740569 h 740569"/>
                <a:gd name="connsiteX8" fmla="*/ 629154 w 1272092"/>
                <a:gd name="connsiteY8" fmla="*/ 442913 h 740569"/>
                <a:gd name="connsiteX9" fmla="*/ 645823 w 1272092"/>
                <a:gd name="connsiteY9" fmla="*/ 457200 h 740569"/>
                <a:gd name="connsiteX10" fmla="*/ 683923 w 1272092"/>
                <a:gd name="connsiteY10" fmla="*/ 478632 h 740569"/>
                <a:gd name="connsiteX11" fmla="*/ 698211 w 1272092"/>
                <a:gd name="connsiteY11" fmla="*/ 509588 h 740569"/>
                <a:gd name="connsiteX12" fmla="*/ 717261 w 1272092"/>
                <a:gd name="connsiteY12" fmla="*/ 492919 h 740569"/>
                <a:gd name="connsiteX13" fmla="*/ 731548 w 1272092"/>
                <a:gd name="connsiteY13" fmla="*/ 511969 h 740569"/>
                <a:gd name="connsiteX14" fmla="*/ 719642 w 1272092"/>
                <a:gd name="connsiteY14" fmla="*/ 531019 h 740569"/>
                <a:gd name="connsiteX15" fmla="*/ 750598 w 1272092"/>
                <a:gd name="connsiteY15" fmla="*/ 526257 h 740569"/>
                <a:gd name="connsiteX16" fmla="*/ 817273 w 1272092"/>
                <a:gd name="connsiteY16" fmla="*/ 554832 h 740569"/>
                <a:gd name="connsiteX17" fmla="*/ 857754 w 1272092"/>
                <a:gd name="connsiteY17" fmla="*/ 564357 h 740569"/>
                <a:gd name="connsiteX18" fmla="*/ 917286 w 1272092"/>
                <a:gd name="connsiteY18" fmla="*/ 581025 h 740569"/>
                <a:gd name="connsiteX19" fmla="*/ 898236 w 1272092"/>
                <a:gd name="connsiteY19" fmla="*/ 616744 h 740569"/>
                <a:gd name="connsiteX20" fmla="*/ 893473 w 1272092"/>
                <a:gd name="connsiteY20" fmla="*/ 631032 h 740569"/>
                <a:gd name="connsiteX21" fmla="*/ 912523 w 1272092"/>
                <a:gd name="connsiteY21" fmla="*/ 650082 h 740569"/>
                <a:gd name="connsiteX22" fmla="*/ 1038729 w 1272092"/>
                <a:gd name="connsiteY22" fmla="*/ 683419 h 740569"/>
                <a:gd name="connsiteX23" fmla="*/ 1076829 w 1272092"/>
                <a:gd name="connsiteY23" fmla="*/ 688182 h 740569"/>
                <a:gd name="connsiteX24" fmla="*/ 1081592 w 1272092"/>
                <a:gd name="connsiteY24" fmla="*/ 731044 h 740569"/>
                <a:gd name="connsiteX25" fmla="*/ 1107786 w 1272092"/>
                <a:gd name="connsiteY25" fmla="*/ 740569 h 740569"/>
                <a:gd name="connsiteX26" fmla="*/ 1122073 w 1272092"/>
                <a:gd name="connsiteY26" fmla="*/ 702469 h 740569"/>
                <a:gd name="connsiteX27" fmla="*/ 1224467 w 1272092"/>
                <a:gd name="connsiteY27" fmla="*/ 714375 h 740569"/>
                <a:gd name="connsiteX28" fmla="*/ 1217323 w 1272092"/>
                <a:gd name="connsiteY28" fmla="*/ 681038 h 740569"/>
                <a:gd name="connsiteX29" fmla="*/ 1191129 w 1272092"/>
                <a:gd name="connsiteY29" fmla="*/ 676275 h 740569"/>
                <a:gd name="connsiteX30" fmla="*/ 1157792 w 1272092"/>
                <a:gd name="connsiteY30" fmla="*/ 628650 h 740569"/>
                <a:gd name="connsiteX31" fmla="*/ 1138742 w 1272092"/>
                <a:gd name="connsiteY31" fmla="*/ 628650 h 740569"/>
                <a:gd name="connsiteX32" fmla="*/ 1124454 w 1272092"/>
                <a:gd name="connsiteY32" fmla="*/ 609600 h 740569"/>
                <a:gd name="connsiteX33" fmla="*/ 1136361 w 1272092"/>
                <a:gd name="connsiteY33" fmla="*/ 588169 h 740569"/>
                <a:gd name="connsiteX34" fmla="*/ 1117311 w 1272092"/>
                <a:gd name="connsiteY34" fmla="*/ 566738 h 740569"/>
                <a:gd name="connsiteX35" fmla="*/ 1129217 w 1272092"/>
                <a:gd name="connsiteY35" fmla="*/ 547688 h 740569"/>
                <a:gd name="connsiteX36" fmla="*/ 1153029 w 1272092"/>
                <a:gd name="connsiteY36" fmla="*/ 526257 h 740569"/>
                <a:gd name="connsiteX37" fmla="*/ 1236373 w 1272092"/>
                <a:gd name="connsiteY37" fmla="*/ 550069 h 740569"/>
                <a:gd name="connsiteX38" fmla="*/ 1250661 w 1272092"/>
                <a:gd name="connsiteY38" fmla="*/ 514350 h 740569"/>
                <a:gd name="connsiteX39" fmla="*/ 1205417 w 1272092"/>
                <a:gd name="connsiteY39" fmla="*/ 485775 h 740569"/>
                <a:gd name="connsiteX40" fmla="*/ 1193511 w 1272092"/>
                <a:gd name="connsiteY40" fmla="*/ 459582 h 740569"/>
                <a:gd name="connsiteX41" fmla="*/ 1200654 w 1272092"/>
                <a:gd name="connsiteY41" fmla="*/ 428625 h 740569"/>
                <a:gd name="connsiteX42" fmla="*/ 1243517 w 1272092"/>
                <a:gd name="connsiteY42" fmla="*/ 459582 h 740569"/>
                <a:gd name="connsiteX43" fmla="*/ 1264948 w 1272092"/>
                <a:gd name="connsiteY43" fmla="*/ 450057 h 740569"/>
                <a:gd name="connsiteX44" fmla="*/ 1272092 w 1272092"/>
                <a:gd name="connsiteY44" fmla="*/ 431007 h 740569"/>
                <a:gd name="connsiteX45" fmla="*/ 1164936 w 1272092"/>
                <a:gd name="connsiteY45" fmla="*/ 361950 h 740569"/>
                <a:gd name="connsiteX46" fmla="*/ 1162554 w 1272092"/>
                <a:gd name="connsiteY46" fmla="*/ 309563 h 740569"/>
                <a:gd name="connsiteX47" fmla="*/ 1183986 w 1272092"/>
                <a:gd name="connsiteY47" fmla="*/ 297657 h 740569"/>
                <a:gd name="connsiteX48" fmla="*/ 1164936 w 1272092"/>
                <a:gd name="connsiteY48" fmla="*/ 264319 h 740569"/>
                <a:gd name="connsiteX49" fmla="*/ 1126836 w 1272092"/>
                <a:gd name="connsiteY49" fmla="*/ 264319 h 740569"/>
                <a:gd name="connsiteX50" fmla="*/ 1093498 w 1272092"/>
                <a:gd name="connsiteY50" fmla="*/ 233363 h 740569"/>
                <a:gd name="connsiteX51" fmla="*/ 1055398 w 1272092"/>
                <a:gd name="connsiteY51" fmla="*/ 228600 h 740569"/>
                <a:gd name="connsiteX52" fmla="*/ 1033967 w 1272092"/>
                <a:gd name="connsiteY52" fmla="*/ 235744 h 740569"/>
                <a:gd name="connsiteX53" fmla="*/ 1014917 w 1272092"/>
                <a:gd name="connsiteY53" fmla="*/ 228600 h 740569"/>
                <a:gd name="connsiteX54" fmla="*/ 1041111 w 1272092"/>
                <a:gd name="connsiteY54" fmla="*/ 197644 h 740569"/>
                <a:gd name="connsiteX55" fmla="*/ 1041111 w 1272092"/>
                <a:gd name="connsiteY55" fmla="*/ 166688 h 740569"/>
                <a:gd name="connsiteX56" fmla="*/ 1074448 w 1272092"/>
                <a:gd name="connsiteY56" fmla="*/ 97632 h 740569"/>
                <a:gd name="connsiteX57" fmla="*/ 1069686 w 1272092"/>
                <a:gd name="connsiteY57" fmla="*/ 76200 h 740569"/>
                <a:gd name="connsiteX58" fmla="*/ 1064923 w 1272092"/>
                <a:gd name="connsiteY58" fmla="*/ 38100 h 740569"/>
                <a:gd name="connsiteX59" fmla="*/ 1050636 w 1272092"/>
                <a:gd name="connsiteY59" fmla="*/ 47625 h 740569"/>
                <a:gd name="connsiteX60" fmla="*/ 1017298 w 1272092"/>
                <a:gd name="connsiteY60" fmla="*/ 50007 h 740569"/>
                <a:gd name="connsiteX61" fmla="*/ 981579 w 1272092"/>
                <a:gd name="connsiteY61" fmla="*/ 54769 h 740569"/>
                <a:gd name="connsiteX62" fmla="*/ 950623 w 1272092"/>
                <a:gd name="connsiteY62" fmla="*/ 40482 h 740569"/>
                <a:gd name="connsiteX63" fmla="*/ 929192 w 1272092"/>
                <a:gd name="connsiteY63" fmla="*/ 21432 h 740569"/>
                <a:gd name="connsiteX64" fmla="*/ 907761 w 1272092"/>
                <a:gd name="connsiteY64" fmla="*/ 28575 h 740569"/>
                <a:gd name="connsiteX65" fmla="*/ 857754 w 1272092"/>
                <a:gd name="connsiteY65" fmla="*/ 35719 h 740569"/>
                <a:gd name="connsiteX66" fmla="*/ 781554 w 1272092"/>
                <a:gd name="connsiteY66" fmla="*/ 28575 h 740569"/>
                <a:gd name="connsiteX67" fmla="*/ 755361 w 1272092"/>
                <a:gd name="connsiteY67" fmla="*/ 33338 h 740569"/>
                <a:gd name="connsiteX68" fmla="*/ 717261 w 1272092"/>
                <a:gd name="connsiteY68" fmla="*/ 21432 h 740569"/>
                <a:gd name="connsiteX69" fmla="*/ 667254 w 1272092"/>
                <a:gd name="connsiteY69"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600579 w 1272092"/>
                <a:gd name="connsiteY5" fmla="*/ 169069 h 740569"/>
                <a:gd name="connsiteX6" fmla="*/ 0 w 1272092"/>
                <a:gd name="connsiteY6" fmla="*/ 740569 h 740569"/>
                <a:gd name="connsiteX7" fmla="*/ 629154 w 1272092"/>
                <a:gd name="connsiteY7" fmla="*/ 442913 h 740569"/>
                <a:gd name="connsiteX8" fmla="*/ 645823 w 1272092"/>
                <a:gd name="connsiteY8" fmla="*/ 457200 h 740569"/>
                <a:gd name="connsiteX9" fmla="*/ 683923 w 1272092"/>
                <a:gd name="connsiteY9" fmla="*/ 478632 h 740569"/>
                <a:gd name="connsiteX10" fmla="*/ 698211 w 1272092"/>
                <a:gd name="connsiteY10" fmla="*/ 509588 h 740569"/>
                <a:gd name="connsiteX11" fmla="*/ 717261 w 1272092"/>
                <a:gd name="connsiteY11" fmla="*/ 492919 h 740569"/>
                <a:gd name="connsiteX12" fmla="*/ 731548 w 1272092"/>
                <a:gd name="connsiteY12" fmla="*/ 511969 h 740569"/>
                <a:gd name="connsiteX13" fmla="*/ 719642 w 1272092"/>
                <a:gd name="connsiteY13" fmla="*/ 531019 h 740569"/>
                <a:gd name="connsiteX14" fmla="*/ 750598 w 1272092"/>
                <a:gd name="connsiteY14" fmla="*/ 526257 h 740569"/>
                <a:gd name="connsiteX15" fmla="*/ 817273 w 1272092"/>
                <a:gd name="connsiteY15" fmla="*/ 554832 h 740569"/>
                <a:gd name="connsiteX16" fmla="*/ 857754 w 1272092"/>
                <a:gd name="connsiteY16" fmla="*/ 564357 h 740569"/>
                <a:gd name="connsiteX17" fmla="*/ 917286 w 1272092"/>
                <a:gd name="connsiteY17" fmla="*/ 581025 h 740569"/>
                <a:gd name="connsiteX18" fmla="*/ 898236 w 1272092"/>
                <a:gd name="connsiteY18" fmla="*/ 616744 h 740569"/>
                <a:gd name="connsiteX19" fmla="*/ 893473 w 1272092"/>
                <a:gd name="connsiteY19" fmla="*/ 631032 h 740569"/>
                <a:gd name="connsiteX20" fmla="*/ 912523 w 1272092"/>
                <a:gd name="connsiteY20" fmla="*/ 650082 h 740569"/>
                <a:gd name="connsiteX21" fmla="*/ 1038729 w 1272092"/>
                <a:gd name="connsiteY21" fmla="*/ 683419 h 740569"/>
                <a:gd name="connsiteX22" fmla="*/ 1076829 w 1272092"/>
                <a:gd name="connsiteY22" fmla="*/ 688182 h 740569"/>
                <a:gd name="connsiteX23" fmla="*/ 1081592 w 1272092"/>
                <a:gd name="connsiteY23" fmla="*/ 731044 h 740569"/>
                <a:gd name="connsiteX24" fmla="*/ 1107786 w 1272092"/>
                <a:gd name="connsiteY24" fmla="*/ 740569 h 740569"/>
                <a:gd name="connsiteX25" fmla="*/ 1122073 w 1272092"/>
                <a:gd name="connsiteY25" fmla="*/ 702469 h 740569"/>
                <a:gd name="connsiteX26" fmla="*/ 1224467 w 1272092"/>
                <a:gd name="connsiteY26" fmla="*/ 714375 h 740569"/>
                <a:gd name="connsiteX27" fmla="*/ 1217323 w 1272092"/>
                <a:gd name="connsiteY27" fmla="*/ 681038 h 740569"/>
                <a:gd name="connsiteX28" fmla="*/ 1191129 w 1272092"/>
                <a:gd name="connsiteY28" fmla="*/ 676275 h 740569"/>
                <a:gd name="connsiteX29" fmla="*/ 1157792 w 1272092"/>
                <a:gd name="connsiteY29" fmla="*/ 628650 h 740569"/>
                <a:gd name="connsiteX30" fmla="*/ 1138742 w 1272092"/>
                <a:gd name="connsiteY30" fmla="*/ 628650 h 740569"/>
                <a:gd name="connsiteX31" fmla="*/ 1124454 w 1272092"/>
                <a:gd name="connsiteY31" fmla="*/ 609600 h 740569"/>
                <a:gd name="connsiteX32" fmla="*/ 1136361 w 1272092"/>
                <a:gd name="connsiteY32" fmla="*/ 588169 h 740569"/>
                <a:gd name="connsiteX33" fmla="*/ 1117311 w 1272092"/>
                <a:gd name="connsiteY33" fmla="*/ 566738 h 740569"/>
                <a:gd name="connsiteX34" fmla="*/ 1129217 w 1272092"/>
                <a:gd name="connsiteY34" fmla="*/ 547688 h 740569"/>
                <a:gd name="connsiteX35" fmla="*/ 1153029 w 1272092"/>
                <a:gd name="connsiteY35" fmla="*/ 526257 h 740569"/>
                <a:gd name="connsiteX36" fmla="*/ 1236373 w 1272092"/>
                <a:gd name="connsiteY36" fmla="*/ 550069 h 740569"/>
                <a:gd name="connsiteX37" fmla="*/ 1250661 w 1272092"/>
                <a:gd name="connsiteY37" fmla="*/ 514350 h 740569"/>
                <a:gd name="connsiteX38" fmla="*/ 1205417 w 1272092"/>
                <a:gd name="connsiteY38" fmla="*/ 485775 h 740569"/>
                <a:gd name="connsiteX39" fmla="*/ 1193511 w 1272092"/>
                <a:gd name="connsiteY39" fmla="*/ 459582 h 740569"/>
                <a:gd name="connsiteX40" fmla="*/ 1200654 w 1272092"/>
                <a:gd name="connsiteY40" fmla="*/ 428625 h 740569"/>
                <a:gd name="connsiteX41" fmla="*/ 1243517 w 1272092"/>
                <a:gd name="connsiteY41" fmla="*/ 459582 h 740569"/>
                <a:gd name="connsiteX42" fmla="*/ 1264948 w 1272092"/>
                <a:gd name="connsiteY42" fmla="*/ 450057 h 740569"/>
                <a:gd name="connsiteX43" fmla="*/ 1272092 w 1272092"/>
                <a:gd name="connsiteY43" fmla="*/ 431007 h 740569"/>
                <a:gd name="connsiteX44" fmla="*/ 1164936 w 1272092"/>
                <a:gd name="connsiteY44" fmla="*/ 361950 h 740569"/>
                <a:gd name="connsiteX45" fmla="*/ 1162554 w 1272092"/>
                <a:gd name="connsiteY45" fmla="*/ 309563 h 740569"/>
                <a:gd name="connsiteX46" fmla="*/ 1183986 w 1272092"/>
                <a:gd name="connsiteY46" fmla="*/ 297657 h 740569"/>
                <a:gd name="connsiteX47" fmla="*/ 1164936 w 1272092"/>
                <a:gd name="connsiteY47" fmla="*/ 264319 h 740569"/>
                <a:gd name="connsiteX48" fmla="*/ 1126836 w 1272092"/>
                <a:gd name="connsiteY48" fmla="*/ 264319 h 740569"/>
                <a:gd name="connsiteX49" fmla="*/ 1093498 w 1272092"/>
                <a:gd name="connsiteY49" fmla="*/ 233363 h 740569"/>
                <a:gd name="connsiteX50" fmla="*/ 1055398 w 1272092"/>
                <a:gd name="connsiteY50" fmla="*/ 228600 h 740569"/>
                <a:gd name="connsiteX51" fmla="*/ 1033967 w 1272092"/>
                <a:gd name="connsiteY51" fmla="*/ 235744 h 740569"/>
                <a:gd name="connsiteX52" fmla="*/ 1014917 w 1272092"/>
                <a:gd name="connsiteY52" fmla="*/ 228600 h 740569"/>
                <a:gd name="connsiteX53" fmla="*/ 1041111 w 1272092"/>
                <a:gd name="connsiteY53" fmla="*/ 197644 h 740569"/>
                <a:gd name="connsiteX54" fmla="*/ 1041111 w 1272092"/>
                <a:gd name="connsiteY54" fmla="*/ 166688 h 740569"/>
                <a:gd name="connsiteX55" fmla="*/ 1074448 w 1272092"/>
                <a:gd name="connsiteY55" fmla="*/ 97632 h 740569"/>
                <a:gd name="connsiteX56" fmla="*/ 1069686 w 1272092"/>
                <a:gd name="connsiteY56" fmla="*/ 76200 h 740569"/>
                <a:gd name="connsiteX57" fmla="*/ 1064923 w 1272092"/>
                <a:gd name="connsiteY57" fmla="*/ 38100 h 740569"/>
                <a:gd name="connsiteX58" fmla="*/ 1050636 w 1272092"/>
                <a:gd name="connsiteY58" fmla="*/ 47625 h 740569"/>
                <a:gd name="connsiteX59" fmla="*/ 1017298 w 1272092"/>
                <a:gd name="connsiteY59" fmla="*/ 50007 h 740569"/>
                <a:gd name="connsiteX60" fmla="*/ 981579 w 1272092"/>
                <a:gd name="connsiteY60" fmla="*/ 54769 h 740569"/>
                <a:gd name="connsiteX61" fmla="*/ 950623 w 1272092"/>
                <a:gd name="connsiteY61" fmla="*/ 40482 h 740569"/>
                <a:gd name="connsiteX62" fmla="*/ 929192 w 1272092"/>
                <a:gd name="connsiteY62" fmla="*/ 21432 h 740569"/>
                <a:gd name="connsiteX63" fmla="*/ 907761 w 1272092"/>
                <a:gd name="connsiteY63" fmla="*/ 28575 h 740569"/>
                <a:gd name="connsiteX64" fmla="*/ 857754 w 1272092"/>
                <a:gd name="connsiteY64" fmla="*/ 35719 h 740569"/>
                <a:gd name="connsiteX65" fmla="*/ 781554 w 1272092"/>
                <a:gd name="connsiteY65" fmla="*/ 28575 h 740569"/>
                <a:gd name="connsiteX66" fmla="*/ 755361 w 1272092"/>
                <a:gd name="connsiteY66" fmla="*/ 33338 h 740569"/>
                <a:gd name="connsiteX67" fmla="*/ 717261 w 1272092"/>
                <a:gd name="connsiteY67" fmla="*/ 21432 h 740569"/>
                <a:gd name="connsiteX68" fmla="*/ 667254 w 1272092"/>
                <a:gd name="connsiteY68"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591054 w 1272092"/>
                <a:gd name="connsiteY4" fmla="*/ 121444 h 740569"/>
                <a:gd name="connsiteX5" fmla="*/ 0 w 1272092"/>
                <a:gd name="connsiteY5" fmla="*/ 740569 h 740569"/>
                <a:gd name="connsiteX6" fmla="*/ 629154 w 1272092"/>
                <a:gd name="connsiteY6" fmla="*/ 442913 h 740569"/>
                <a:gd name="connsiteX7" fmla="*/ 645823 w 1272092"/>
                <a:gd name="connsiteY7" fmla="*/ 457200 h 740569"/>
                <a:gd name="connsiteX8" fmla="*/ 683923 w 1272092"/>
                <a:gd name="connsiteY8" fmla="*/ 478632 h 740569"/>
                <a:gd name="connsiteX9" fmla="*/ 698211 w 1272092"/>
                <a:gd name="connsiteY9" fmla="*/ 509588 h 740569"/>
                <a:gd name="connsiteX10" fmla="*/ 717261 w 1272092"/>
                <a:gd name="connsiteY10" fmla="*/ 492919 h 740569"/>
                <a:gd name="connsiteX11" fmla="*/ 731548 w 1272092"/>
                <a:gd name="connsiteY11" fmla="*/ 511969 h 740569"/>
                <a:gd name="connsiteX12" fmla="*/ 719642 w 1272092"/>
                <a:gd name="connsiteY12" fmla="*/ 531019 h 740569"/>
                <a:gd name="connsiteX13" fmla="*/ 750598 w 1272092"/>
                <a:gd name="connsiteY13" fmla="*/ 526257 h 740569"/>
                <a:gd name="connsiteX14" fmla="*/ 817273 w 1272092"/>
                <a:gd name="connsiteY14" fmla="*/ 554832 h 740569"/>
                <a:gd name="connsiteX15" fmla="*/ 857754 w 1272092"/>
                <a:gd name="connsiteY15" fmla="*/ 564357 h 740569"/>
                <a:gd name="connsiteX16" fmla="*/ 917286 w 1272092"/>
                <a:gd name="connsiteY16" fmla="*/ 581025 h 740569"/>
                <a:gd name="connsiteX17" fmla="*/ 898236 w 1272092"/>
                <a:gd name="connsiteY17" fmla="*/ 616744 h 740569"/>
                <a:gd name="connsiteX18" fmla="*/ 893473 w 1272092"/>
                <a:gd name="connsiteY18" fmla="*/ 631032 h 740569"/>
                <a:gd name="connsiteX19" fmla="*/ 912523 w 1272092"/>
                <a:gd name="connsiteY19" fmla="*/ 650082 h 740569"/>
                <a:gd name="connsiteX20" fmla="*/ 1038729 w 1272092"/>
                <a:gd name="connsiteY20" fmla="*/ 683419 h 740569"/>
                <a:gd name="connsiteX21" fmla="*/ 1076829 w 1272092"/>
                <a:gd name="connsiteY21" fmla="*/ 688182 h 740569"/>
                <a:gd name="connsiteX22" fmla="*/ 1081592 w 1272092"/>
                <a:gd name="connsiteY22" fmla="*/ 731044 h 740569"/>
                <a:gd name="connsiteX23" fmla="*/ 1107786 w 1272092"/>
                <a:gd name="connsiteY23" fmla="*/ 740569 h 740569"/>
                <a:gd name="connsiteX24" fmla="*/ 1122073 w 1272092"/>
                <a:gd name="connsiteY24" fmla="*/ 702469 h 740569"/>
                <a:gd name="connsiteX25" fmla="*/ 1224467 w 1272092"/>
                <a:gd name="connsiteY25" fmla="*/ 714375 h 740569"/>
                <a:gd name="connsiteX26" fmla="*/ 1217323 w 1272092"/>
                <a:gd name="connsiteY26" fmla="*/ 681038 h 740569"/>
                <a:gd name="connsiteX27" fmla="*/ 1191129 w 1272092"/>
                <a:gd name="connsiteY27" fmla="*/ 676275 h 740569"/>
                <a:gd name="connsiteX28" fmla="*/ 1157792 w 1272092"/>
                <a:gd name="connsiteY28" fmla="*/ 628650 h 740569"/>
                <a:gd name="connsiteX29" fmla="*/ 1138742 w 1272092"/>
                <a:gd name="connsiteY29" fmla="*/ 628650 h 740569"/>
                <a:gd name="connsiteX30" fmla="*/ 1124454 w 1272092"/>
                <a:gd name="connsiteY30" fmla="*/ 609600 h 740569"/>
                <a:gd name="connsiteX31" fmla="*/ 1136361 w 1272092"/>
                <a:gd name="connsiteY31" fmla="*/ 588169 h 740569"/>
                <a:gd name="connsiteX32" fmla="*/ 1117311 w 1272092"/>
                <a:gd name="connsiteY32" fmla="*/ 566738 h 740569"/>
                <a:gd name="connsiteX33" fmla="*/ 1129217 w 1272092"/>
                <a:gd name="connsiteY33" fmla="*/ 547688 h 740569"/>
                <a:gd name="connsiteX34" fmla="*/ 1153029 w 1272092"/>
                <a:gd name="connsiteY34" fmla="*/ 526257 h 740569"/>
                <a:gd name="connsiteX35" fmla="*/ 1236373 w 1272092"/>
                <a:gd name="connsiteY35" fmla="*/ 550069 h 740569"/>
                <a:gd name="connsiteX36" fmla="*/ 1250661 w 1272092"/>
                <a:gd name="connsiteY36" fmla="*/ 514350 h 740569"/>
                <a:gd name="connsiteX37" fmla="*/ 1205417 w 1272092"/>
                <a:gd name="connsiteY37" fmla="*/ 485775 h 740569"/>
                <a:gd name="connsiteX38" fmla="*/ 1193511 w 1272092"/>
                <a:gd name="connsiteY38" fmla="*/ 459582 h 740569"/>
                <a:gd name="connsiteX39" fmla="*/ 1200654 w 1272092"/>
                <a:gd name="connsiteY39" fmla="*/ 428625 h 740569"/>
                <a:gd name="connsiteX40" fmla="*/ 1243517 w 1272092"/>
                <a:gd name="connsiteY40" fmla="*/ 459582 h 740569"/>
                <a:gd name="connsiteX41" fmla="*/ 1264948 w 1272092"/>
                <a:gd name="connsiteY41" fmla="*/ 450057 h 740569"/>
                <a:gd name="connsiteX42" fmla="*/ 1272092 w 1272092"/>
                <a:gd name="connsiteY42" fmla="*/ 431007 h 740569"/>
                <a:gd name="connsiteX43" fmla="*/ 1164936 w 1272092"/>
                <a:gd name="connsiteY43" fmla="*/ 361950 h 740569"/>
                <a:gd name="connsiteX44" fmla="*/ 1162554 w 1272092"/>
                <a:gd name="connsiteY44" fmla="*/ 309563 h 740569"/>
                <a:gd name="connsiteX45" fmla="*/ 1183986 w 1272092"/>
                <a:gd name="connsiteY45" fmla="*/ 297657 h 740569"/>
                <a:gd name="connsiteX46" fmla="*/ 1164936 w 1272092"/>
                <a:gd name="connsiteY46" fmla="*/ 264319 h 740569"/>
                <a:gd name="connsiteX47" fmla="*/ 1126836 w 1272092"/>
                <a:gd name="connsiteY47" fmla="*/ 264319 h 740569"/>
                <a:gd name="connsiteX48" fmla="*/ 1093498 w 1272092"/>
                <a:gd name="connsiteY48" fmla="*/ 233363 h 740569"/>
                <a:gd name="connsiteX49" fmla="*/ 1055398 w 1272092"/>
                <a:gd name="connsiteY49" fmla="*/ 228600 h 740569"/>
                <a:gd name="connsiteX50" fmla="*/ 1033967 w 1272092"/>
                <a:gd name="connsiteY50" fmla="*/ 235744 h 740569"/>
                <a:gd name="connsiteX51" fmla="*/ 1014917 w 1272092"/>
                <a:gd name="connsiteY51" fmla="*/ 228600 h 740569"/>
                <a:gd name="connsiteX52" fmla="*/ 1041111 w 1272092"/>
                <a:gd name="connsiteY52" fmla="*/ 197644 h 740569"/>
                <a:gd name="connsiteX53" fmla="*/ 1041111 w 1272092"/>
                <a:gd name="connsiteY53" fmla="*/ 166688 h 740569"/>
                <a:gd name="connsiteX54" fmla="*/ 1074448 w 1272092"/>
                <a:gd name="connsiteY54" fmla="*/ 97632 h 740569"/>
                <a:gd name="connsiteX55" fmla="*/ 1069686 w 1272092"/>
                <a:gd name="connsiteY55" fmla="*/ 76200 h 740569"/>
                <a:gd name="connsiteX56" fmla="*/ 1064923 w 1272092"/>
                <a:gd name="connsiteY56" fmla="*/ 38100 h 740569"/>
                <a:gd name="connsiteX57" fmla="*/ 1050636 w 1272092"/>
                <a:gd name="connsiteY57" fmla="*/ 47625 h 740569"/>
                <a:gd name="connsiteX58" fmla="*/ 1017298 w 1272092"/>
                <a:gd name="connsiteY58" fmla="*/ 50007 h 740569"/>
                <a:gd name="connsiteX59" fmla="*/ 981579 w 1272092"/>
                <a:gd name="connsiteY59" fmla="*/ 54769 h 740569"/>
                <a:gd name="connsiteX60" fmla="*/ 950623 w 1272092"/>
                <a:gd name="connsiteY60" fmla="*/ 40482 h 740569"/>
                <a:gd name="connsiteX61" fmla="*/ 929192 w 1272092"/>
                <a:gd name="connsiteY61" fmla="*/ 21432 h 740569"/>
                <a:gd name="connsiteX62" fmla="*/ 907761 w 1272092"/>
                <a:gd name="connsiteY62" fmla="*/ 28575 h 740569"/>
                <a:gd name="connsiteX63" fmla="*/ 857754 w 1272092"/>
                <a:gd name="connsiteY63" fmla="*/ 35719 h 740569"/>
                <a:gd name="connsiteX64" fmla="*/ 781554 w 1272092"/>
                <a:gd name="connsiteY64" fmla="*/ 28575 h 740569"/>
                <a:gd name="connsiteX65" fmla="*/ 755361 w 1272092"/>
                <a:gd name="connsiteY65" fmla="*/ 33338 h 740569"/>
                <a:gd name="connsiteX66" fmla="*/ 717261 w 1272092"/>
                <a:gd name="connsiteY66" fmla="*/ 21432 h 740569"/>
                <a:gd name="connsiteX67" fmla="*/ 667254 w 1272092"/>
                <a:gd name="connsiteY67" fmla="*/ 0 h 740569"/>
                <a:gd name="connsiteX0" fmla="*/ 667254 w 1272092"/>
                <a:gd name="connsiteY0" fmla="*/ 0 h 740569"/>
                <a:gd name="connsiteX1" fmla="*/ 631536 w 1272092"/>
                <a:gd name="connsiteY1" fmla="*/ 42863 h 740569"/>
                <a:gd name="connsiteX2" fmla="*/ 636298 w 1272092"/>
                <a:gd name="connsiteY2" fmla="*/ 66675 h 740569"/>
                <a:gd name="connsiteX3" fmla="*/ 593436 w 1272092"/>
                <a:gd name="connsiteY3" fmla="*/ 88107 h 740569"/>
                <a:gd name="connsiteX4" fmla="*/ 0 w 1272092"/>
                <a:gd name="connsiteY4" fmla="*/ 740569 h 740569"/>
                <a:gd name="connsiteX5" fmla="*/ 629154 w 1272092"/>
                <a:gd name="connsiteY5" fmla="*/ 442913 h 740569"/>
                <a:gd name="connsiteX6" fmla="*/ 645823 w 1272092"/>
                <a:gd name="connsiteY6" fmla="*/ 457200 h 740569"/>
                <a:gd name="connsiteX7" fmla="*/ 683923 w 1272092"/>
                <a:gd name="connsiteY7" fmla="*/ 478632 h 740569"/>
                <a:gd name="connsiteX8" fmla="*/ 698211 w 1272092"/>
                <a:gd name="connsiteY8" fmla="*/ 509588 h 740569"/>
                <a:gd name="connsiteX9" fmla="*/ 717261 w 1272092"/>
                <a:gd name="connsiteY9" fmla="*/ 492919 h 740569"/>
                <a:gd name="connsiteX10" fmla="*/ 731548 w 1272092"/>
                <a:gd name="connsiteY10" fmla="*/ 511969 h 740569"/>
                <a:gd name="connsiteX11" fmla="*/ 719642 w 1272092"/>
                <a:gd name="connsiteY11" fmla="*/ 531019 h 740569"/>
                <a:gd name="connsiteX12" fmla="*/ 750598 w 1272092"/>
                <a:gd name="connsiteY12" fmla="*/ 526257 h 740569"/>
                <a:gd name="connsiteX13" fmla="*/ 817273 w 1272092"/>
                <a:gd name="connsiteY13" fmla="*/ 554832 h 740569"/>
                <a:gd name="connsiteX14" fmla="*/ 857754 w 1272092"/>
                <a:gd name="connsiteY14" fmla="*/ 564357 h 740569"/>
                <a:gd name="connsiteX15" fmla="*/ 917286 w 1272092"/>
                <a:gd name="connsiteY15" fmla="*/ 581025 h 740569"/>
                <a:gd name="connsiteX16" fmla="*/ 898236 w 1272092"/>
                <a:gd name="connsiteY16" fmla="*/ 616744 h 740569"/>
                <a:gd name="connsiteX17" fmla="*/ 893473 w 1272092"/>
                <a:gd name="connsiteY17" fmla="*/ 631032 h 740569"/>
                <a:gd name="connsiteX18" fmla="*/ 912523 w 1272092"/>
                <a:gd name="connsiteY18" fmla="*/ 650082 h 740569"/>
                <a:gd name="connsiteX19" fmla="*/ 1038729 w 1272092"/>
                <a:gd name="connsiteY19" fmla="*/ 683419 h 740569"/>
                <a:gd name="connsiteX20" fmla="*/ 1076829 w 1272092"/>
                <a:gd name="connsiteY20" fmla="*/ 688182 h 740569"/>
                <a:gd name="connsiteX21" fmla="*/ 1081592 w 1272092"/>
                <a:gd name="connsiteY21" fmla="*/ 731044 h 740569"/>
                <a:gd name="connsiteX22" fmla="*/ 1107786 w 1272092"/>
                <a:gd name="connsiteY22" fmla="*/ 740569 h 740569"/>
                <a:gd name="connsiteX23" fmla="*/ 1122073 w 1272092"/>
                <a:gd name="connsiteY23" fmla="*/ 702469 h 740569"/>
                <a:gd name="connsiteX24" fmla="*/ 1224467 w 1272092"/>
                <a:gd name="connsiteY24" fmla="*/ 714375 h 740569"/>
                <a:gd name="connsiteX25" fmla="*/ 1217323 w 1272092"/>
                <a:gd name="connsiteY25" fmla="*/ 681038 h 740569"/>
                <a:gd name="connsiteX26" fmla="*/ 1191129 w 1272092"/>
                <a:gd name="connsiteY26" fmla="*/ 676275 h 740569"/>
                <a:gd name="connsiteX27" fmla="*/ 1157792 w 1272092"/>
                <a:gd name="connsiteY27" fmla="*/ 628650 h 740569"/>
                <a:gd name="connsiteX28" fmla="*/ 1138742 w 1272092"/>
                <a:gd name="connsiteY28" fmla="*/ 628650 h 740569"/>
                <a:gd name="connsiteX29" fmla="*/ 1124454 w 1272092"/>
                <a:gd name="connsiteY29" fmla="*/ 609600 h 740569"/>
                <a:gd name="connsiteX30" fmla="*/ 1136361 w 1272092"/>
                <a:gd name="connsiteY30" fmla="*/ 588169 h 740569"/>
                <a:gd name="connsiteX31" fmla="*/ 1117311 w 1272092"/>
                <a:gd name="connsiteY31" fmla="*/ 566738 h 740569"/>
                <a:gd name="connsiteX32" fmla="*/ 1129217 w 1272092"/>
                <a:gd name="connsiteY32" fmla="*/ 547688 h 740569"/>
                <a:gd name="connsiteX33" fmla="*/ 1153029 w 1272092"/>
                <a:gd name="connsiteY33" fmla="*/ 526257 h 740569"/>
                <a:gd name="connsiteX34" fmla="*/ 1236373 w 1272092"/>
                <a:gd name="connsiteY34" fmla="*/ 550069 h 740569"/>
                <a:gd name="connsiteX35" fmla="*/ 1250661 w 1272092"/>
                <a:gd name="connsiteY35" fmla="*/ 514350 h 740569"/>
                <a:gd name="connsiteX36" fmla="*/ 1205417 w 1272092"/>
                <a:gd name="connsiteY36" fmla="*/ 485775 h 740569"/>
                <a:gd name="connsiteX37" fmla="*/ 1193511 w 1272092"/>
                <a:gd name="connsiteY37" fmla="*/ 459582 h 740569"/>
                <a:gd name="connsiteX38" fmla="*/ 1200654 w 1272092"/>
                <a:gd name="connsiteY38" fmla="*/ 428625 h 740569"/>
                <a:gd name="connsiteX39" fmla="*/ 1243517 w 1272092"/>
                <a:gd name="connsiteY39" fmla="*/ 459582 h 740569"/>
                <a:gd name="connsiteX40" fmla="*/ 1264948 w 1272092"/>
                <a:gd name="connsiteY40" fmla="*/ 450057 h 740569"/>
                <a:gd name="connsiteX41" fmla="*/ 1272092 w 1272092"/>
                <a:gd name="connsiteY41" fmla="*/ 431007 h 740569"/>
                <a:gd name="connsiteX42" fmla="*/ 1164936 w 1272092"/>
                <a:gd name="connsiteY42" fmla="*/ 361950 h 740569"/>
                <a:gd name="connsiteX43" fmla="*/ 1162554 w 1272092"/>
                <a:gd name="connsiteY43" fmla="*/ 309563 h 740569"/>
                <a:gd name="connsiteX44" fmla="*/ 1183986 w 1272092"/>
                <a:gd name="connsiteY44" fmla="*/ 297657 h 740569"/>
                <a:gd name="connsiteX45" fmla="*/ 1164936 w 1272092"/>
                <a:gd name="connsiteY45" fmla="*/ 264319 h 740569"/>
                <a:gd name="connsiteX46" fmla="*/ 1126836 w 1272092"/>
                <a:gd name="connsiteY46" fmla="*/ 264319 h 740569"/>
                <a:gd name="connsiteX47" fmla="*/ 1093498 w 1272092"/>
                <a:gd name="connsiteY47" fmla="*/ 233363 h 740569"/>
                <a:gd name="connsiteX48" fmla="*/ 1055398 w 1272092"/>
                <a:gd name="connsiteY48" fmla="*/ 228600 h 740569"/>
                <a:gd name="connsiteX49" fmla="*/ 1033967 w 1272092"/>
                <a:gd name="connsiteY49" fmla="*/ 235744 h 740569"/>
                <a:gd name="connsiteX50" fmla="*/ 1014917 w 1272092"/>
                <a:gd name="connsiteY50" fmla="*/ 228600 h 740569"/>
                <a:gd name="connsiteX51" fmla="*/ 1041111 w 1272092"/>
                <a:gd name="connsiteY51" fmla="*/ 197644 h 740569"/>
                <a:gd name="connsiteX52" fmla="*/ 1041111 w 1272092"/>
                <a:gd name="connsiteY52" fmla="*/ 166688 h 740569"/>
                <a:gd name="connsiteX53" fmla="*/ 1074448 w 1272092"/>
                <a:gd name="connsiteY53" fmla="*/ 97632 h 740569"/>
                <a:gd name="connsiteX54" fmla="*/ 1069686 w 1272092"/>
                <a:gd name="connsiteY54" fmla="*/ 76200 h 740569"/>
                <a:gd name="connsiteX55" fmla="*/ 1064923 w 1272092"/>
                <a:gd name="connsiteY55" fmla="*/ 38100 h 740569"/>
                <a:gd name="connsiteX56" fmla="*/ 1050636 w 1272092"/>
                <a:gd name="connsiteY56" fmla="*/ 47625 h 740569"/>
                <a:gd name="connsiteX57" fmla="*/ 1017298 w 1272092"/>
                <a:gd name="connsiteY57" fmla="*/ 50007 h 740569"/>
                <a:gd name="connsiteX58" fmla="*/ 981579 w 1272092"/>
                <a:gd name="connsiteY58" fmla="*/ 54769 h 740569"/>
                <a:gd name="connsiteX59" fmla="*/ 950623 w 1272092"/>
                <a:gd name="connsiteY59" fmla="*/ 40482 h 740569"/>
                <a:gd name="connsiteX60" fmla="*/ 929192 w 1272092"/>
                <a:gd name="connsiteY60" fmla="*/ 21432 h 740569"/>
                <a:gd name="connsiteX61" fmla="*/ 907761 w 1272092"/>
                <a:gd name="connsiteY61" fmla="*/ 28575 h 740569"/>
                <a:gd name="connsiteX62" fmla="*/ 857754 w 1272092"/>
                <a:gd name="connsiteY62" fmla="*/ 35719 h 740569"/>
                <a:gd name="connsiteX63" fmla="*/ 781554 w 1272092"/>
                <a:gd name="connsiteY63" fmla="*/ 28575 h 740569"/>
                <a:gd name="connsiteX64" fmla="*/ 755361 w 1272092"/>
                <a:gd name="connsiteY64" fmla="*/ 33338 h 740569"/>
                <a:gd name="connsiteX65" fmla="*/ 717261 w 1272092"/>
                <a:gd name="connsiteY65" fmla="*/ 21432 h 740569"/>
                <a:gd name="connsiteX66" fmla="*/ 667254 w 1272092"/>
                <a:gd name="connsiteY66" fmla="*/ 0 h 740569"/>
                <a:gd name="connsiteX0" fmla="*/ 667254 w 1272092"/>
                <a:gd name="connsiteY0" fmla="*/ 0 h 740569"/>
                <a:gd name="connsiteX1" fmla="*/ 631536 w 1272092"/>
                <a:gd name="connsiteY1" fmla="*/ 42863 h 740569"/>
                <a:gd name="connsiteX2" fmla="*/ 636298 w 1272092"/>
                <a:gd name="connsiteY2" fmla="*/ 66675 h 740569"/>
                <a:gd name="connsiteX3" fmla="*/ 0 w 1272092"/>
                <a:gd name="connsiteY3" fmla="*/ 740569 h 740569"/>
                <a:gd name="connsiteX4" fmla="*/ 629154 w 1272092"/>
                <a:gd name="connsiteY4" fmla="*/ 442913 h 740569"/>
                <a:gd name="connsiteX5" fmla="*/ 645823 w 1272092"/>
                <a:gd name="connsiteY5" fmla="*/ 457200 h 740569"/>
                <a:gd name="connsiteX6" fmla="*/ 683923 w 1272092"/>
                <a:gd name="connsiteY6" fmla="*/ 478632 h 740569"/>
                <a:gd name="connsiteX7" fmla="*/ 698211 w 1272092"/>
                <a:gd name="connsiteY7" fmla="*/ 509588 h 740569"/>
                <a:gd name="connsiteX8" fmla="*/ 717261 w 1272092"/>
                <a:gd name="connsiteY8" fmla="*/ 492919 h 740569"/>
                <a:gd name="connsiteX9" fmla="*/ 731548 w 1272092"/>
                <a:gd name="connsiteY9" fmla="*/ 511969 h 740569"/>
                <a:gd name="connsiteX10" fmla="*/ 719642 w 1272092"/>
                <a:gd name="connsiteY10" fmla="*/ 531019 h 740569"/>
                <a:gd name="connsiteX11" fmla="*/ 750598 w 1272092"/>
                <a:gd name="connsiteY11" fmla="*/ 526257 h 740569"/>
                <a:gd name="connsiteX12" fmla="*/ 817273 w 1272092"/>
                <a:gd name="connsiteY12" fmla="*/ 554832 h 740569"/>
                <a:gd name="connsiteX13" fmla="*/ 857754 w 1272092"/>
                <a:gd name="connsiteY13" fmla="*/ 564357 h 740569"/>
                <a:gd name="connsiteX14" fmla="*/ 917286 w 1272092"/>
                <a:gd name="connsiteY14" fmla="*/ 581025 h 740569"/>
                <a:gd name="connsiteX15" fmla="*/ 898236 w 1272092"/>
                <a:gd name="connsiteY15" fmla="*/ 616744 h 740569"/>
                <a:gd name="connsiteX16" fmla="*/ 893473 w 1272092"/>
                <a:gd name="connsiteY16" fmla="*/ 631032 h 740569"/>
                <a:gd name="connsiteX17" fmla="*/ 912523 w 1272092"/>
                <a:gd name="connsiteY17" fmla="*/ 650082 h 740569"/>
                <a:gd name="connsiteX18" fmla="*/ 1038729 w 1272092"/>
                <a:gd name="connsiteY18" fmla="*/ 683419 h 740569"/>
                <a:gd name="connsiteX19" fmla="*/ 1076829 w 1272092"/>
                <a:gd name="connsiteY19" fmla="*/ 688182 h 740569"/>
                <a:gd name="connsiteX20" fmla="*/ 1081592 w 1272092"/>
                <a:gd name="connsiteY20" fmla="*/ 731044 h 740569"/>
                <a:gd name="connsiteX21" fmla="*/ 1107786 w 1272092"/>
                <a:gd name="connsiteY21" fmla="*/ 740569 h 740569"/>
                <a:gd name="connsiteX22" fmla="*/ 1122073 w 1272092"/>
                <a:gd name="connsiteY22" fmla="*/ 702469 h 740569"/>
                <a:gd name="connsiteX23" fmla="*/ 1224467 w 1272092"/>
                <a:gd name="connsiteY23" fmla="*/ 714375 h 740569"/>
                <a:gd name="connsiteX24" fmla="*/ 1217323 w 1272092"/>
                <a:gd name="connsiteY24" fmla="*/ 681038 h 740569"/>
                <a:gd name="connsiteX25" fmla="*/ 1191129 w 1272092"/>
                <a:gd name="connsiteY25" fmla="*/ 676275 h 740569"/>
                <a:gd name="connsiteX26" fmla="*/ 1157792 w 1272092"/>
                <a:gd name="connsiteY26" fmla="*/ 628650 h 740569"/>
                <a:gd name="connsiteX27" fmla="*/ 1138742 w 1272092"/>
                <a:gd name="connsiteY27" fmla="*/ 628650 h 740569"/>
                <a:gd name="connsiteX28" fmla="*/ 1124454 w 1272092"/>
                <a:gd name="connsiteY28" fmla="*/ 609600 h 740569"/>
                <a:gd name="connsiteX29" fmla="*/ 1136361 w 1272092"/>
                <a:gd name="connsiteY29" fmla="*/ 588169 h 740569"/>
                <a:gd name="connsiteX30" fmla="*/ 1117311 w 1272092"/>
                <a:gd name="connsiteY30" fmla="*/ 566738 h 740569"/>
                <a:gd name="connsiteX31" fmla="*/ 1129217 w 1272092"/>
                <a:gd name="connsiteY31" fmla="*/ 547688 h 740569"/>
                <a:gd name="connsiteX32" fmla="*/ 1153029 w 1272092"/>
                <a:gd name="connsiteY32" fmla="*/ 526257 h 740569"/>
                <a:gd name="connsiteX33" fmla="*/ 1236373 w 1272092"/>
                <a:gd name="connsiteY33" fmla="*/ 550069 h 740569"/>
                <a:gd name="connsiteX34" fmla="*/ 1250661 w 1272092"/>
                <a:gd name="connsiteY34" fmla="*/ 514350 h 740569"/>
                <a:gd name="connsiteX35" fmla="*/ 1205417 w 1272092"/>
                <a:gd name="connsiteY35" fmla="*/ 485775 h 740569"/>
                <a:gd name="connsiteX36" fmla="*/ 1193511 w 1272092"/>
                <a:gd name="connsiteY36" fmla="*/ 459582 h 740569"/>
                <a:gd name="connsiteX37" fmla="*/ 1200654 w 1272092"/>
                <a:gd name="connsiteY37" fmla="*/ 428625 h 740569"/>
                <a:gd name="connsiteX38" fmla="*/ 1243517 w 1272092"/>
                <a:gd name="connsiteY38" fmla="*/ 459582 h 740569"/>
                <a:gd name="connsiteX39" fmla="*/ 1264948 w 1272092"/>
                <a:gd name="connsiteY39" fmla="*/ 450057 h 740569"/>
                <a:gd name="connsiteX40" fmla="*/ 1272092 w 1272092"/>
                <a:gd name="connsiteY40" fmla="*/ 431007 h 740569"/>
                <a:gd name="connsiteX41" fmla="*/ 1164936 w 1272092"/>
                <a:gd name="connsiteY41" fmla="*/ 361950 h 740569"/>
                <a:gd name="connsiteX42" fmla="*/ 1162554 w 1272092"/>
                <a:gd name="connsiteY42" fmla="*/ 309563 h 740569"/>
                <a:gd name="connsiteX43" fmla="*/ 1183986 w 1272092"/>
                <a:gd name="connsiteY43" fmla="*/ 297657 h 740569"/>
                <a:gd name="connsiteX44" fmla="*/ 1164936 w 1272092"/>
                <a:gd name="connsiteY44" fmla="*/ 264319 h 740569"/>
                <a:gd name="connsiteX45" fmla="*/ 1126836 w 1272092"/>
                <a:gd name="connsiteY45" fmla="*/ 264319 h 740569"/>
                <a:gd name="connsiteX46" fmla="*/ 1093498 w 1272092"/>
                <a:gd name="connsiteY46" fmla="*/ 233363 h 740569"/>
                <a:gd name="connsiteX47" fmla="*/ 1055398 w 1272092"/>
                <a:gd name="connsiteY47" fmla="*/ 228600 h 740569"/>
                <a:gd name="connsiteX48" fmla="*/ 1033967 w 1272092"/>
                <a:gd name="connsiteY48" fmla="*/ 235744 h 740569"/>
                <a:gd name="connsiteX49" fmla="*/ 1014917 w 1272092"/>
                <a:gd name="connsiteY49" fmla="*/ 228600 h 740569"/>
                <a:gd name="connsiteX50" fmla="*/ 1041111 w 1272092"/>
                <a:gd name="connsiteY50" fmla="*/ 197644 h 740569"/>
                <a:gd name="connsiteX51" fmla="*/ 1041111 w 1272092"/>
                <a:gd name="connsiteY51" fmla="*/ 166688 h 740569"/>
                <a:gd name="connsiteX52" fmla="*/ 1074448 w 1272092"/>
                <a:gd name="connsiteY52" fmla="*/ 97632 h 740569"/>
                <a:gd name="connsiteX53" fmla="*/ 1069686 w 1272092"/>
                <a:gd name="connsiteY53" fmla="*/ 76200 h 740569"/>
                <a:gd name="connsiteX54" fmla="*/ 1064923 w 1272092"/>
                <a:gd name="connsiteY54" fmla="*/ 38100 h 740569"/>
                <a:gd name="connsiteX55" fmla="*/ 1050636 w 1272092"/>
                <a:gd name="connsiteY55" fmla="*/ 47625 h 740569"/>
                <a:gd name="connsiteX56" fmla="*/ 1017298 w 1272092"/>
                <a:gd name="connsiteY56" fmla="*/ 50007 h 740569"/>
                <a:gd name="connsiteX57" fmla="*/ 981579 w 1272092"/>
                <a:gd name="connsiteY57" fmla="*/ 54769 h 740569"/>
                <a:gd name="connsiteX58" fmla="*/ 950623 w 1272092"/>
                <a:gd name="connsiteY58" fmla="*/ 40482 h 740569"/>
                <a:gd name="connsiteX59" fmla="*/ 929192 w 1272092"/>
                <a:gd name="connsiteY59" fmla="*/ 21432 h 740569"/>
                <a:gd name="connsiteX60" fmla="*/ 907761 w 1272092"/>
                <a:gd name="connsiteY60" fmla="*/ 28575 h 740569"/>
                <a:gd name="connsiteX61" fmla="*/ 857754 w 1272092"/>
                <a:gd name="connsiteY61" fmla="*/ 35719 h 740569"/>
                <a:gd name="connsiteX62" fmla="*/ 781554 w 1272092"/>
                <a:gd name="connsiteY62" fmla="*/ 28575 h 740569"/>
                <a:gd name="connsiteX63" fmla="*/ 755361 w 1272092"/>
                <a:gd name="connsiteY63" fmla="*/ 33338 h 740569"/>
                <a:gd name="connsiteX64" fmla="*/ 717261 w 1272092"/>
                <a:gd name="connsiteY64" fmla="*/ 21432 h 740569"/>
                <a:gd name="connsiteX65" fmla="*/ 667254 w 1272092"/>
                <a:gd name="connsiteY65" fmla="*/ 0 h 740569"/>
                <a:gd name="connsiteX0" fmla="*/ 667254 w 1272092"/>
                <a:gd name="connsiteY0" fmla="*/ 0 h 740569"/>
                <a:gd name="connsiteX1" fmla="*/ 631536 w 1272092"/>
                <a:gd name="connsiteY1" fmla="*/ 42863 h 740569"/>
                <a:gd name="connsiteX2" fmla="*/ 0 w 1272092"/>
                <a:gd name="connsiteY2" fmla="*/ 740569 h 740569"/>
                <a:gd name="connsiteX3" fmla="*/ 629154 w 1272092"/>
                <a:gd name="connsiteY3" fmla="*/ 442913 h 740569"/>
                <a:gd name="connsiteX4" fmla="*/ 645823 w 1272092"/>
                <a:gd name="connsiteY4" fmla="*/ 457200 h 740569"/>
                <a:gd name="connsiteX5" fmla="*/ 683923 w 1272092"/>
                <a:gd name="connsiteY5" fmla="*/ 478632 h 740569"/>
                <a:gd name="connsiteX6" fmla="*/ 698211 w 1272092"/>
                <a:gd name="connsiteY6" fmla="*/ 509588 h 740569"/>
                <a:gd name="connsiteX7" fmla="*/ 717261 w 1272092"/>
                <a:gd name="connsiteY7" fmla="*/ 492919 h 740569"/>
                <a:gd name="connsiteX8" fmla="*/ 731548 w 1272092"/>
                <a:gd name="connsiteY8" fmla="*/ 511969 h 740569"/>
                <a:gd name="connsiteX9" fmla="*/ 719642 w 1272092"/>
                <a:gd name="connsiteY9" fmla="*/ 531019 h 740569"/>
                <a:gd name="connsiteX10" fmla="*/ 750598 w 1272092"/>
                <a:gd name="connsiteY10" fmla="*/ 526257 h 740569"/>
                <a:gd name="connsiteX11" fmla="*/ 817273 w 1272092"/>
                <a:gd name="connsiteY11" fmla="*/ 554832 h 740569"/>
                <a:gd name="connsiteX12" fmla="*/ 857754 w 1272092"/>
                <a:gd name="connsiteY12" fmla="*/ 564357 h 740569"/>
                <a:gd name="connsiteX13" fmla="*/ 917286 w 1272092"/>
                <a:gd name="connsiteY13" fmla="*/ 581025 h 740569"/>
                <a:gd name="connsiteX14" fmla="*/ 898236 w 1272092"/>
                <a:gd name="connsiteY14" fmla="*/ 616744 h 740569"/>
                <a:gd name="connsiteX15" fmla="*/ 893473 w 1272092"/>
                <a:gd name="connsiteY15" fmla="*/ 631032 h 740569"/>
                <a:gd name="connsiteX16" fmla="*/ 912523 w 1272092"/>
                <a:gd name="connsiteY16" fmla="*/ 650082 h 740569"/>
                <a:gd name="connsiteX17" fmla="*/ 1038729 w 1272092"/>
                <a:gd name="connsiteY17" fmla="*/ 683419 h 740569"/>
                <a:gd name="connsiteX18" fmla="*/ 1076829 w 1272092"/>
                <a:gd name="connsiteY18" fmla="*/ 688182 h 740569"/>
                <a:gd name="connsiteX19" fmla="*/ 1081592 w 1272092"/>
                <a:gd name="connsiteY19" fmla="*/ 731044 h 740569"/>
                <a:gd name="connsiteX20" fmla="*/ 1107786 w 1272092"/>
                <a:gd name="connsiteY20" fmla="*/ 740569 h 740569"/>
                <a:gd name="connsiteX21" fmla="*/ 1122073 w 1272092"/>
                <a:gd name="connsiteY21" fmla="*/ 702469 h 740569"/>
                <a:gd name="connsiteX22" fmla="*/ 1224467 w 1272092"/>
                <a:gd name="connsiteY22" fmla="*/ 714375 h 740569"/>
                <a:gd name="connsiteX23" fmla="*/ 1217323 w 1272092"/>
                <a:gd name="connsiteY23" fmla="*/ 681038 h 740569"/>
                <a:gd name="connsiteX24" fmla="*/ 1191129 w 1272092"/>
                <a:gd name="connsiteY24" fmla="*/ 676275 h 740569"/>
                <a:gd name="connsiteX25" fmla="*/ 1157792 w 1272092"/>
                <a:gd name="connsiteY25" fmla="*/ 628650 h 740569"/>
                <a:gd name="connsiteX26" fmla="*/ 1138742 w 1272092"/>
                <a:gd name="connsiteY26" fmla="*/ 628650 h 740569"/>
                <a:gd name="connsiteX27" fmla="*/ 1124454 w 1272092"/>
                <a:gd name="connsiteY27" fmla="*/ 609600 h 740569"/>
                <a:gd name="connsiteX28" fmla="*/ 1136361 w 1272092"/>
                <a:gd name="connsiteY28" fmla="*/ 588169 h 740569"/>
                <a:gd name="connsiteX29" fmla="*/ 1117311 w 1272092"/>
                <a:gd name="connsiteY29" fmla="*/ 566738 h 740569"/>
                <a:gd name="connsiteX30" fmla="*/ 1129217 w 1272092"/>
                <a:gd name="connsiteY30" fmla="*/ 547688 h 740569"/>
                <a:gd name="connsiteX31" fmla="*/ 1153029 w 1272092"/>
                <a:gd name="connsiteY31" fmla="*/ 526257 h 740569"/>
                <a:gd name="connsiteX32" fmla="*/ 1236373 w 1272092"/>
                <a:gd name="connsiteY32" fmla="*/ 550069 h 740569"/>
                <a:gd name="connsiteX33" fmla="*/ 1250661 w 1272092"/>
                <a:gd name="connsiteY33" fmla="*/ 514350 h 740569"/>
                <a:gd name="connsiteX34" fmla="*/ 1205417 w 1272092"/>
                <a:gd name="connsiteY34" fmla="*/ 485775 h 740569"/>
                <a:gd name="connsiteX35" fmla="*/ 1193511 w 1272092"/>
                <a:gd name="connsiteY35" fmla="*/ 459582 h 740569"/>
                <a:gd name="connsiteX36" fmla="*/ 1200654 w 1272092"/>
                <a:gd name="connsiteY36" fmla="*/ 428625 h 740569"/>
                <a:gd name="connsiteX37" fmla="*/ 1243517 w 1272092"/>
                <a:gd name="connsiteY37" fmla="*/ 459582 h 740569"/>
                <a:gd name="connsiteX38" fmla="*/ 1264948 w 1272092"/>
                <a:gd name="connsiteY38" fmla="*/ 450057 h 740569"/>
                <a:gd name="connsiteX39" fmla="*/ 1272092 w 1272092"/>
                <a:gd name="connsiteY39" fmla="*/ 431007 h 740569"/>
                <a:gd name="connsiteX40" fmla="*/ 1164936 w 1272092"/>
                <a:gd name="connsiteY40" fmla="*/ 361950 h 740569"/>
                <a:gd name="connsiteX41" fmla="*/ 1162554 w 1272092"/>
                <a:gd name="connsiteY41" fmla="*/ 309563 h 740569"/>
                <a:gd name="connsiteX42" fmla="*/ 1183986 w 1272092"/>
                <a:gd name="connsiteY42" fmla="*/ 297657 h 740569"/>
                <a:gd name="connsiteX43" fmla="*/ 1164936 w 1272092"/>
                <a:gd name="connsiteY43" fmla="*/ 264319 h 740569"/>
                <a:gd name="connsiteX44" fmla="*/ 1126836 w 1272092"/>
                <a:gd name="connsiteY44" fmla="*/ 264319 h 740569"/>
                <a:gd name="connsiteX45" fmla="*/ 1093498 w 1272092"/>
                <a:gd name="connsiteY45" fmla="*/ 233363 h 740569"/>
                <a:gd name="connsiteX46" fmla="*/ 1055398 w 1272092"/>
                <a:gd name="connsiteY46" fmla="*/ 228600 h 740569"/>
                <a:gd name="connsiteX47" fmla="*/ 1033967 w 1272092"/>
                <a:gd name="connsiteY47" fmla="*/ 235744 h 740569"/>
                <a:gd name="connsiteX48" fmla="*/ 1014917 w 1272092"/>
                <a:gd name="connsiteY48" fmla="*/ 228600 h 740569"/>
                <a:gd name="connsiteX49" fmla="*/ 1041111 w 1272092"/>
                <a:gd name="connsiteY49" fmla="*/ 197644 h 740569"/>
                <a:gd name="connsiteX50" fmla="*/ 1041111 w 1272092"/>
                <a:gd name="connsiteY50" fmla="*/ 166688 h 740569"/>
                <a:gd name="connsiteX51" fmla="*/ 1074448 w 1272092"/>
                <a:gd name="connsiteY51" fmla="*/ 97632 h 740569"/>
                <a:gd name="connsiteX52" fmla="*/ 1069686 w 1272092"/>
                <a:gd name="connsiteY52" fmla="*/ 76200 h 740569"/>
                <a:gd name="connsiteX53" fmla="*/ 1064923 w 1272092"/>
                <a:gd name="connsiteY53" fmla="*/ 38100 h 740569"/>
                <a:gd name="connsiteX54" fmla="*/ 1050636 w 1272092"/>
                <a:gd name="connsiteY54" fmla="*/ 47625 h 740569"/>
                <a:gd name="connsiteX55" fmla="*/ 1017298 w 1272092"/>
                <a:gd name="connsiteY55" fmla="*/ 50007 h 740569"/>
                <a:gd name="connsiteX56" fmla="*/ 981579 w 1272092"/>
                <a:gd name="connsiteY56" fmla="*/ 54769 h 740569"/>
                <a:gd name="connsiteX57" fmla="*/ 950623 w 1272092"/>
                <a:gd name="connsiteY57" fmla="*/ 40482 h 740569"/>
                <a:gd name="connsiteX58" fmla="*/ 929192 w 1272092"/>
                <a:gd name="connsiteY58" fmla="*/ 21432 h 740569"/>
                <a:gd name="connsiteX59" fmla="*/ 907761 w 1272092"/>
                <a:gd name="connsiteY59" fmla="*/ 28575 h 740569"/>
                <a:gd name="connsiteX60" fmla="*/ 857754 w 1272092"/>
                <a:gd name="connsiteY60" fmla="*/ 35719 h 740569"/>
                <a:gd name="connsiteX61" fmla="*/ 781554 w 1272092"/>
                <a:gd name="connsiteY61" fmla="*/ 28575 h 740569"/>
                <a:gd name="connsiteX62" fmla="*/ 755361 w 1272092"/>
                <a:gd name="connsiteY62" fmla="*/ 33338 h 740569"/>
                <a:gd name="connsiteX63" fmla="*/ 717261 w 1272092"/>
                <a:gd name="connsiteY63" fmla="*/ 21432 h 740569"/>
                <a:gd name="connsiteX64" fmla="*/ 667254 w 1272092"/>
                <a:gd name="connsiteY64" fmla="*/ 0 h 740569"/>
                <a:gd name="connsiteX0" fmla="*/ 667254 w 1272092"/>
                <a:gd name="connsiteY0" fmla="*/ 0 h 740569"/>
                <a:gd name="connsiteX1" fmla="*/ 0 w 1272092"/>
                <a:gd name="connsiteY1" fmla="*/ 740569 h 740569"/>
                <a:gd name="connsiteX2" fmla="*/ 629154 w 1272092"/>
                <a:gd name="connsiteY2" fmla="*/ 442913 h 740569"/>
                <a:gd name="connsiteX3" fmla="*/ 645823 w 1272092"/>
                <a:gd name="connsiteY3" fmla="*/ 457200 h 740569"/>
                <a:gd name="connsiteX4" fmla="*/ 683923 w 1272092"/>
                <a:gd name="connsiteY4" fmla="*/ 478632 h 740569"/>
                <a:gd name="connsiteX5" fmla="*/ 698211 w 1272092"/>
                <a:gd name="connsiteY5" fmla="*/ 509588 h 740569"/>
                <a:gd name="connsiteX6" fmla="*/ 717261 w 1272092"/>
                <a:gd name="connsiteY6" fmla="*/ 492919 h 740569"/>
                <a:gd name="connsiteX7" fmla="*/ 731548 w 1272092"/>
                <a:gd name="connsiteY7" fmla="*/ 511969 h 740569"/>
                <a:gd name="connsiteX8" fmla="*/ 719642 w 1272092"/>
                <a:gd name="connsiteY8" fmla="*/ 531019 h 740569"/>
                <a:gd name="connsiteX9" fmla="*/ 750598 w 1272092"/>
                <a:gd name="connsiteY9" fmla="*/ 526257 h 740569"/>
                <a:gd name="connsiteX10" fmla="*/ 817273 w 1272092"/>
                <a:gd name="connsiteY10" fmla="*/ 554832 h 740569"/>
                <a:gd name="connsiteX11" fmla="*/ 857754 w 1272092"/>
                <a:gd name="connsiteY11" fmla="*/ 564357 h 740569"/>
                <a:gd name="connsiteX12" fmla="*/ 917286 w 1272092"/>
                <a:gd name="connsiteY12" fmla="*/ 581025 h 740569"/>
                <a:gd name="connsiteX13" fmla="*/ 898236 w 1272092"/>
                <a:gd name="connsiteY13" fmla="*/ 616744 h 740569"/>
                <a:gd name="connsiteX14" fmla="*/ 893473 w 1272092"/>
                <a:gd name="connsiteY14" fmla="*/ 631032 h 740569"/>
                <a:gd name="connsiteX15" fmla="*/ 912523 w 1272092"/>
                <a:gd name="connsiteY15" fmla="*/ 650082 h 740569"/>
                <a:gd name="connsiteX16" fmla="*/ 1038729 w 1272092"/>
                <a:gd name="connsiteY16" fmla="*/ 683419 h 740569"/>
                <a:gd name="connsiteX17" fmla="*/ 1076829 w 1272092"/>
                <a:gd name="connsiteY17" fmla="*/ 688182 h 740569"/>
                <a:gd name="connsiteX18" fmla="*/ 1081592 w 1272092"/>
                <a:gd name="connsiteY18" fmla="*/ 731044 h 740569"/>
                <a:gd name="connsiteX19" fmla="*/ 1107786 w 1272092"/>
                <a:gd name="connsiteY19" fmla="*/ 740569 h 740569"/>
                <a:gd name="connsiteX20" fmla="*/ 1122073 w 1272092"/>
                <a:gd name="connsiteY20" fmla="*/ 702469 h 740569"/>
                <a:gd name="connsiteX21" fmla="*/ 1224467 w 1272092"/>
                <a:gd name="connsiteY21" fmla="*/ 714375 h 740569"/>
                <a:gd name="connsiteX22" fmla="*/ 1217323 w 1272092"/>
                <a:gd name="connsiteY22" fmla="*/ 681038 h 740569"/>
                <a:gd name="connsiteX23" fmla="*/ 1191129 w 1272092"/>
                <a:gd name="connsiteY23" fmla="*/ 676275 h 740569"/>
                <a:gd name="connsiteX24" fmla="*/ 1157792 w 1272092"/>
                <a:gd name="connsiteY24" fmla="*/ 628650 h 740569"/>
                <a:gd name="connsiteX25" fmla="*/ 1138742 w 1272092"/>
                <a:gd name="connsiteY25" fmla="*/ 628650 h 740569"/>
                <a:gd name="connsiteX26" fmla="*/ 1124454 w 1272092"/>
                <a:gd name="connsiteY26" fmla="*/ 609600 h 740569"/>
                <a:gd name="connsiteX27" fmla="*/ 1136361 w 1272092"/>
                <a:gd name="connsiteY27" fmla="*/ 588169 h 740569"/>
                <a:gd name="connsiteX28" fmla="*/ 1117311 w 1272092"/>
                <a:gd name="connsiteY28" fmla="*/ 566738 h 740569"/>
                <a:gd name="connsiteX29" fmla="*/ 1129217 w 1272092"/>
                <a:gd name="connsiteY29" fmla="*/ 547688 h 740569"/>
                <a:gd name="connsiteX30" fmla="*/ 1153029 w 1272092"/>
                <a:gd name="connsiteY30" fmla="*/ 526257 h 740569"/>
                <a:gd name="connsiteX31" fmla="*/ 1236373 w 1272092"/>
                <a:gd name="connsiteY31" fmla="*/ 550069 h 740569"/>
                <a:gd name="connsiteX32" fmla="*/ 1250661 w 1272092"/>
                <a:gd name="connsiteY32" fmla="*/ 514350 h 740569"/>
                <a:gd name="connsiteX33" fmla="*/ 1205417 w 1272092"/>
                <a:gd name="connsiteY33" fmla="*/ 485775 h 740569"/>
                <a:gd name="connsiteX34" fmla="*/ 1193511 w 1272092"/>
                <a:gd name="connsiteY34" fmla="*/ 459582 h 740569"/>
                <a:gd name="connsiteX35" fmla="*/ 1200654 w 1272092"/>
                <a:gd name="connsiteY35" fmla="*/ 428625 h 740569"/>
                <a:gd name="connsiteX36" fmla="*/ 1243517 w 1272092"/>
                <a:gd name="connsiteY36" fmla="*/ 459582 h 740569"/>
                <a:gd name="connsiteX37" fmla="*/ 1264948 w 1272092"/>
                <a:gd name="connsiteY37" fmla="*/ 450057 h 740569"/>
                <a:gd name="connsiteX38" fmla="*/ 1272092 w 1272092"/>
                <a:gd name="connsiteY38" fmla="*/ 431007 h 740569"/>
                <a:gd name="connsiteX39" fmla="*/ 1164936 w 1272092"/>
                <a:gd name="connsiteY39" fmla="*/ 361950 h 740569"/>
                <a:gd name="connsiteX40" fmla="*/ 1162554 w 1272092"/>
                <a:gd name="connsiteY40" fmla="*/ 309563 h 740569"/>
                <a:gd name="connsiteX41" fmla="*/ 1183986 w 1272092"/>
                <a:gd name="connsiteY41" fmla="*/ 297657 h 740569"/>
                <a:gd name="connsiteX42" fmla="*/ 1164936 w 1272092"/>
                <a:gd name="connsiteY42" fmla="*/ 264319 h 740569"/>
                <a:gd name="connsiteX43" fmla="*/ 1126836 w 1272092"/>
                <a:gd name="connsiteY43" fmla="*/ 264319 h 740569"/>
                <a:gd name="connsiteX44" fmla="*/ 1093498 w 1272092"/>
                <a:gd name="connsiteY44" fmla="*/ 233363 h 740569"/>
                <a:gd name="connsiteX45" fmla="*/ 1055398 w 1272092"/>
                <a:gd name="connsiteY45" fmla="*/ 228600 h 740569"/>
                <a:gd name="connsiteX46" fmla="*/ 1033967 w 1272092"/>
                <a:gd name="connsiteY46" fmla="*/ 235744 h 740569"/>
                <a:gd name="connsiteX47" fmla="*/ 1014917 w 1272092"/>
                <a:gd name="connsiteY47" fmla="*/ 228600 h 740569"/>
                <a:gd name="connsiteX48" fmla="*/ 1041111 w 1272092"/>
                <a:gd name="connsiteY48" fmla="*/ 197644 h 740569"/>
                <a:gd name="connsiteX49" fmla="*/ 1041111 w 1272092"/>
                <a:gd name="connsiteY49" fmla="*/ 166688 h 740569"/>
                <a:gd name="connsiteX50" fmla="*/ 1074448 w 1272092"/>
                <a:gd name="connsiteY50" fmla="*/ 97632 h 740569"/>
                <a:gd name="connsiteX51" fmla="*/ 1069686 w 1272092"/>
                <a:gd name="connsiteY51" fmla="*/ 76200 h 740569"/>
                <a:gd name="connsiteX52" fmla="*/ 1064923 w 1272092"/>
                <a:gd name="connsiteY52" fmla="*/ 38100 h 740569"/>
                <a:gd name="connsiteX53" fmla="*/ 1050636 w 1272092"/>
                <a:gd name="connsiteY53" fmla="*/ 47625 h 740569"/>
                <a:gd name="connsiteX54" fmla="*/ 1017298 w 1272092"/>
                <a:gd name="connsiteY54" fmla="*/ 50007 h 740569"/>
                <a:gd name="connsiteX55" fmla="*/ 981579 w 1272092"/>
                <a:gd name="connsiteY55" fmla="*/ 54769 h 740569"/>
                <a:gd name="connsiteX56" fmla="*/ 950623 w 1272092"/>
                <a:gd name="connsiteY56" fmla="*/ 40482 h 740569"/>
                <a:gd name="connsiteX57" fmla="*/ 929192 w 1272092"/>
                <a:gd name="connsiteY57" fmla="*/ 21432 h 740569"/>
                <a:gd name="connsiteX58" fmla="*/ 907761 w 1272092"/>
                <a:gd name="connsiteY58" fmla="*/ 28575 h 740569"/>
                <a:gd name="connsiteX59" fmla="*/ 857754 w 1272092"/>
                <a:gd name="connsiteY59" fmla="*/ 35719 h 740569"/>
                <a:gd name="connsiteX60" fmla="*/ 781554 w 1272092"/>
                <a:gd name="connsiteY60" fmla="*/ 28575 h 740569"/>
                <a:gd name="connsiteX61" fmla="*/ 755361 w 1272092"/>
                <a:gd name="connsiteY61" fmla="*/ 33338 h 740569"/>
                <a:gd name="connsiteX62" fmla="*/ 717261 w 1272092"/>
                <a:gd name="connsiteY62" fmla="*/ 21432 h 740569"/>
                <a:gd name="connsiteX63" fmla="*/ 667254 w 1272092"/>
                <a:gd name="connsiteY63" fmla="*/ 0 h 740569"/>
                <a:gd name="connsiteX0" fmla="*/ 667254 w 1272092"/>
                <a:gd name="connsiteY0" fmla="*/ 0 h 740569"/>
                <a:gd name="connsiteX1" fmla="*/ 0 w 1272092"/>
                <a:gd name="connsiteY1" fmla="*/ 740569 h 740569"/>
                <a:gd name="connsiteX2" fmla="*/ 629154 w 1272092"/>
                <a:gd name="connsiteY2" fmla="*/ 442913 h 740569"/>
                <a:gd name="connsiteX3" fmla="*/ 683923 w 1272092"/>
                <a:gd name="connsiteY3" fmla="*/ 478632 h 740569"/>
                <a:gd name="connsiteX4" fmla="*/ 698211 w 1272092"/>
                <a:gd name="connsiteY4" fmla="*/ 509588 h 740569"/>
                <a:gd name="connsiteX5" fmla="*/ 717261 w 1272092"/>
                <a:gd name="connsiteY5" fmla="*/ 492919 h 740569"/>
                <a:gd name="connsiteX6" fmla="*/ 731548 w 1272092"/>
                <a:gd name="connsiteY6" fmla="*/ 511969 h 740569"/>
                <a:gd name="connsiteX7" fmla="*/ 719642 w 1272092"/>
                <a:gd name="connsiteY7" fmla="*/ 531019 h 740569"/>
                <a:gd name="connsiteX8" fmla="*/ 750598 w 1272092"/>
                <a:gd name="connsiteY8" fmla="*/ 526257 h 740569"/>
                <a:gd name="connsiteX9" fmla="*/ 817273 w 1272092"/>
                <a:gd name="connsiteY9" fmla="*/ 554832 h 740569"/>
                <a:gd name="connsiteX10" fmla="*/ 857754 w 1272092"/>
                <a:gd name="connsiteY10" fmla="*/ 564357 h 740569"/>
                <a:gd name="connsiteX11" fmla="*/ 917286 w 1272092"/>
                <a:gd name="connsiteY11" fmla="*/ 581025 h 740569"/>
                <a:gd name="connsiteX12" fmla="*/ 898236 w 1272092"/>
                <a:gd name="connsiteY12" fmla="*/ 616744 h 740569"/>
                <a:gd name="connsiteX13" fmla="*/ 893473 w 1272092"/>
                <a:gd name="connsiteY13" fmla="*/ 631032 h 740569"/>
                <a:gd name="connsiteX14" fmla="*/ 912523 w 1272092"/>
                <a:gd name="connsiteY14" fmla="*/ 650082 h 740569"/>
                <a:gd name="connsiteX15" fmla="*/ 1038729 w 1272092"/>
                <a:gd name="connsiteY15" fmla="*/ 683419 h 740569"/>
                <a:gd name="connsiteX16" fmla="*/ 1076829 w 1272092"/>
                <a:gd name="connsiteY16" fmla="*/ 688182 h 740569"/>
                <a:gd name="connsiteX17" fmla="*/ 1081592 w 1272092"/>
                <a:gd name="connsiteY17" fmla="*/ 731044 h 740569"/>
                <a:gd name="connsiteX18" fmla="*/ 1107786 w 1272092"/>
                <a:gd name="connsiteY18" fmla="*/ 740569 h 740569"/>
                <a:gd name="connsiteX19" fmla="*/ 1122073 w 1272092"/>
                <a:gd name="connsiteY19" fmla="*/ 702469 h 740569"/>
                <a:gd name="connsiteX20" fmla="*/ 1224467 w 1272092"/>
                <a:gd name="connsiteY20" fmla="*/ 714375 h 740569"/>
                <a:gd name="connsiteX21" fmla="*/ 1217323 w 1272092"/>
                <a:gd name="connsiteY21" fmla="*/ 681038 h 740569"/>
                <a:gd name="connsiteX22" fmla="*/ 1191129 w 1272092"/>
                <a:gd name="connsiteY22" fmla="*/ 676275 h 740569"/>
                <a:gd name="connsiteX23" fmla="*/ 1157792 w 1272092"/>
                <a:gd name="connsiteY23" fmla="*/ 628650 h 740569"/>
                <a:gd name="connsiteX24" fmla="*/ 1138742 w 1272092"/>
                <a:gd name="connsiteY24" fmla="*/ 628650 h 740569"/>
                <a:gd name="connsiteX25" fmla="*/ 1124454 w 1272092"/>
                <a:gd name="connsiteY25" fmla="*/ 609600 h 740569"/>
                <a:gd name="connsiteX26" fmla="*/ 1136361 w 1272092"/>
                <a:gd name="connsiteY26" fmla="*/ 588169 h 740569"/>
                <a:gd name="connsiteX27" fmla="*/ 1117311 w 1272092"/>
                <a:gd name="connsiteY27" fmla="*/ 566738 h 740569"/>
                <a:gd name="connsiteX28" fmla="*/ 1129217 w 1272092"/>
                <a:gd name="connsiteY28" fmla="*/ 547688 h 740569"/>
                <a:gd name="connsiteX29" fmla="*/ 1153029 w 1272092"/>
                <a:gd name="connsiteY29" fmla="*/ 526257 h 740569"/>
                <a:gd name="connsiteX30" fmla="*/ 1236373 w 1272092"/>
                <a:gd name="connsiteY30" fmla="*/ 550069 h 740569"/>
                <a:gd name="connsiteX31" fmla="*/ 1250661 w 1272092"/>
                <a:gd name="connsiteY31" fmla="*/ 514350 h 740569"/>
                <a:gd name="connsiteX32" fmla="*/ 1205417 w 1272092"/>
                <a:gd name="connsiteY32" fmla="*/ 485775 h 740569"/>
                <a:gd name="connsiteX33" fmla="*/ 1193511 w 1272092"/>
                <a:gd name="connsiteY33" fmla="*/ 459582 h 740569"/>
                <a:gd name="connsiteX34" fmla="*/ 1200654 w 1272092"/>
                <a:gd name="connsiteY34" fmla="*/ 428625 h 740569"/>
                <a:gd name="connsiteX35" fmla="*/ 1243517 w 1272092"/>
                <a:gd name="connsiteY35" fmla="*/ 459582 h 740569"/>
                <a:gd name="connsiteX36" fmla="*/ 1264948 w 1272092"/>
                <a:gd name="connsiteY36" fmla="*/ 450057 h 740569"/>
                <a:gd name="connsiteX37" fmla="*/ 1272092 w 1272092"/>
                <a:gd name="connsiteY37" fmla="*/ 431007 h 740569"/>
                <a:gd name="connsiteX38" fmla="*/ 1164936 w 1272092"/>
                <a:gd name="connsiteY38" fmla="*/ 361950 h 740569"/>
                <a:gd name="connsiteX39" fmla="*/ 1162554 w 1272092"/>
                <a:gd name="connsiteY39" fmla="*/ 309563 h 740569"/>
                <a:gd name="connsiteX40" fmla="*/ 1183986 w 1272092"/>
                <a:gd name="connsiteY40" fmla="*/ 297657 h 740569"/>
                <a:gd name="connsiteX41" fmla="*/ 1164936 w 1272092"/>
                <a:gd name="connsiteY41" fmla="*/ 264319 h 740569"/>
                <a:gd name="connsiteX42" fmla="*/ 1126836 w 1272092"/>
                <a:gd name="connsiteY42" fmla="*/ 264319 h 740569"/>
                <a:gd name="connsiteX43" fmla="*/ 1093498 w 1272092"/>
                <a:gd name="connsiteY43" fmla="*/ 233363 h 740569"/>
                <a:gd name="connsiteX44" fmla="*/ 1055398 w 1272092"/>
                <a:gd name="connsiteY44" fmla="*/ 228600 h 740569"/>
                <a:gd name="connsiteX45" fmla="*/ 1033967 w 1272092"/>
                <a:gd name="connsiteY45" fmla="*/ 235744 h 740569"/>
                <a:gd name="connsiteX46" fmla="*/ 1014917 w 1272092"/>
                <a:gd name="connsiteY46" fmla="*/ 228600 h 740569"/>
                <a:gd name="connsiteX47" fmla="*/ 1041111 w 1272092"/>
                <a:gd name="connsiteY47" fmla="*/ 197644 h 740569"/>
                <a:gd name="connsiteX48" fmla="*/ 1041111 w 1272092"/>
                <a:gd name="connsiteY48" fmla="*/ 166688 h 740569"/>
                <a:gd name="connsiteX49" fmla="*/ 1074448 w 1272092"/>
                <a:gd name="connsiteY49" fmla="*/ 97632 h 740569"/>
                <a:gd name="connsiteX50" fmla="*/ 1069686 w 1272092"/>
                <a:gd name="connsiteY50" fmla="*/ 76200 h 740569"/>
                <a:gd name="connsiteX51" fmla="*/ 1064923 w 1272092"/>
                <a:gd name="connsiteY51" fmla="*/ 38100 h 740569"/>
                <a:gd name="connsiteX52" fmla="*/ 1050636 w 1272092"/>
                <a:gd name="connsiteY52" fmla="*/ 47625 h 740569"/>
                <a:gd name="connsiteX53" fmla="*/ 1017298 w 1272092"/>
                <a:gd name="connsiteY53" fmla="*/ 50007 h 740569"/>
                <a:gd name="connsiteX54" fmla="*/ 981579 w 1272092"/>
                <a:gd name="connsiteY54" fmla="*/ 54769 h 740569"/>
                <a:gd name="connsiteX55" fmla="*/ 950623 w 1272092"/>
                <a:gd name="connsiteY55" fmla="*/ 40482 h 740569"/>
                <a:gd name="connsiteX56" fmla="*/ 929192 w 1272092"/>
                <a:gd name="connsiteY56" fmla="*/ 21432 h 740569"/>
                <a:gd name="connsiteX57" fmla="*/ 907761 w 1272092"/>
                <a:gd name="connsiteY57" fmla="*/ 28575 h 740569"/>
                <a:gd name="connsiteX58" fmla="*/ 857754 w 1272092"/>
                <a:gd name="connsiteY58" fmla="*/ 35719 h 740569"/>
                <a:gd name="connsiteX59" fmla="*/ 781554 w 1272092"/>
                <a:gd name="connsiteY59" fmla="*/ 28575 h 740569"/>
                <a:gd name="connsiteX60" fmla="*/ 755361 w 1272092"/>
                <a:gd name="connsiteY60" fmla="*/ 33338 h 740569"/>
                <a:gd name="connsiteX61" fmla="*/ 717261 w 1272092"/>
                <a:gd name="connsiteY61" fmla="*/ 21432 h 740569"/>
                <a:gd name="connsiteX62" fmla="*/ 667254 w 1272092"/>
                <a:gd name="connsiteY62" fmla="*/ 0 h 740569"/>
                <a:gd name="connsiteX0" fmla="*/ 667254 w 1272092"/>
                <a:gd name="connsiteY0" fmla="*/ 0 h 740569"/>
                <a:gd name="connsiteX1" fmla="*/ 0 w 1272092"/>
                <a:gd name="connsiteY1" fmla="*/ 740569 h 740569"/>
                <a:gd name="connsiteX2" fmla="*/ 683923 w 1272092"/>
                <a:gd name="connsiteY2" fmla="*/ 478632 h 740569"/>
                <a:gd name="connsiteX3" fmla="*/ 698211 w 1272092"/>
                <a:gd name="connsiteY3" fmla="*/ 509588 h 740569"/>
                <a:gd name="connsiteX4" fmla="*/ 717261 w 1272092"/>
                <a:gd name="connsiteY4" fmla="*/ 492919 h 740569"/>
                <a:gd name="connsiteX5" fmla="*/ 731548 w 1272092"/>
                <a:gd name="connsiteY5" fmla="*/ 511969 h 740569"/>
                <a:gd name="connsiteX6" fmla="*/ 719642 w 1272092"/>
                <a:gd name="connsiteY6" fmla="*/ 531019 h 740569"/>
                <a:gd name="connsiteX7" fmla="*/ 750598 w 1272092"/>
                <a:gd name="connsiteY7" fmla="*/ 526257 h 740569"/>
                <a:gd name="connsiteX8" fmla="*/ 817273 w 1272092"/>
                <a:gd name="connsiteY8" fmla="*/ 554832 h 740569"/>
                <a:gd name="connsiteX9" fmla="*/ 857754 w 1272092"/>
                <a:gd name="connsiteY9" fmla="*/ 564357 h 740569"/>
                <a:gd name="connsiteX10" fmla="*/ 917286 w 1272092"/>
                <a:gd name="connsiteY10" fmla="*/ 581025 h 740569"/>
                <a:gd name="connsiteX11" fmla="*/ 898236 w 1272092"/>
                <a:gd name="connsiteY11" fmla="*/ 616744 h 740569"/>
                <a:gd name="connsiteX12" fmla="*/ 893473 w 1272092"/>
                <a:gd name="connsiteY12" fmla="*/ 631032 h 740569"/>
                <a:gd name="connsiteX13" fmla="*/ 912523 w 1272092"/>
                <a:gd name="connsiteY13" fmla="*/ 650082 h 740569"/>
                <a:gd name="connsiteX14" fmla="*/ 1038729 w 1272092"/>
                <a:gd name="connsiteY14" fmla="*/ 683419 h 740569"/>
                <a:gd name="connsiteX15" fmla="*/ 1076829 w 1272092"/>
                <a:gd name="connsiteY15" fmla="*/ 688182 h 740569"/>
                <a:gd name="connsiteX16" fmla="*/ 1081592 w 1272092"/>
                <a:gd name="connsiteY16" fmla="*/ 731044 h 740569"/>
                <a:gd name="connsiteX17" fmla="*/ 1107786 w 1272092"/>
                <a:gd name="connsiteY17" fmla="*/ 740569 h 740569"/>
                <a:gd name="connsiteX18" fmla="*/ 1122073 w 1272092"/>
                <a:gd name="connsiteY18" fmla="*/ 702469 h 740569"/>
                <a:gd name="connsiteX19" fmla="*/ 1224467 w 1272092"/>
                <a:gd name="connsiteY19" fmla="*/ 714375 h 740569"/>
                <a:gd name="connsiteX20" fmla="*/ 1217323 w 1272092"/>
                <a:gd name="connsiteY20" fmla="*/ 681038 h 740569"/>
                <a:gd name="connsiteX21" fmla="*/ 1191129 w 1272092"/>
                <a:gd name="connsiteY21" fmla="*/ 676275 h 740569"/>
                <a:gd name="connsiteX22" fmla="*/ 1157792 w 1272092"/>
                <a:gd name="connsiteY22" fmla="*/ 628650 h 740569"/>
                <a:gd name="connsiteX23" fmla="*/ 1138742 w 1272092"/>
                <a:gd name="connsiteY23" fmla="*/ 628650 h 740569"/>
                <a:gd name="connsiteX24" fmla="*/ 1124454 w 1272092"/>
                <a:gd name="connsiteY24" fmla="*/ 609600 h 740569"/>
                <a:gd name="connsiteX25" fmla="*/ 1136361 w 1272092"/>
                <a:gd name="connsiteY25" fmla="*/ 588169 h 740569"/>
                <a:gd name="connsiteX26" fmla="*/ 1117311 w 1272092"/>
                <a:gd name="connsiteY26" fmla="*/ 566738 h 740569"/>
                <a:gd name="connsiteX27" fmla="*/ 1129217 w 1272092"/>
                <a:gd name="connsiteY27" fmla="*/ 547688 h 740569"/>
                <a:gd name="connsiteX28" fmla="*/ 1153029 w 1272092"/>
                <a:gd name="connsiteY28" fmla="*/ 526257 h 740569"/>
                <a:gd name="connsiteX29" fmla="*/ 1236373 w 1272092"/>
                <a:gd name="connsiteY29" fmla="*/ 550069 h 740569"/>
                <a:gd name="connsiteX30" fmla="*/ 1250661 w 1272092"/>
                <a:gd name="connsiteY30" fmla="*/ 514350 h 740569"/>
                <a:gd name="connsiteX31" fmla="*/ 1205417 w 1272092"/>
                <a:gd name="connsiteY31" fmla="*/ 485775 h 740569"/>
                <a:gd name="connsiteX32" fmla="*/ 1193511 w 1272092"/>
                <a:gd name="connsiteY32" fmla="*/ 459582 h 740569"/>
                <a:gd name="connsiteX33" fmla="*/ 1200654 w 1272092"/>
                <a:gd name="connsiteY33" fmla="*/ 428625 h 740569"/>
                <a:gd name="connsiteX34" fmla="*/ 1243517 w 1272092"/>
                <a:gd name="connsiteY34" fmla="*/ 459582 h 740569"/>
                <a:gd name="connsiteX35" fmla="*/ 1264948 w 1272092"/>
                <a:gd name="connsiteY35" fmla="*/ 450057 h 740569"/>
                <a:gd name="connsiteX36" fmla="*/ 1272092 w 1272092"/>
                <a:gd name="connsiteY36" fmla="*/ 431007 h 740569"/>
                <a:gd name="connsiteX37" fmla="*/ 1164936 w 1272092"/>
                <a:gd name="connsiteY37" fmla="*/ 361950 h 740569"/>
                <a:gd name="connsiteX38" fmla="*/ 1162554 w 1272092"/>
                <a:gd name="connsiteY38" fmla="*/ 309563 h 740569"/>
                <a:gd name="connsiteX39" fmla="*/ 1183986 w 1272092"/>
                <a:gd name="connsiteY39" fmla="*/ 297657 h 740569"/>
                <a:gd name="connsiteX40" fmla="*/ 1164936 w 1272092"/>
                <a:gd name="connsiteY40" fmla="*/ 264319 h 740569"/>
                <a:gd name="connsiteX41" fmla="*/ 1126836 w 1272092"/>
                <a:gd name="connsiteY41" fmla="*/ 264319 h 740569"/>
                <a:gd name="connsiteX42" fmla="*/ 1093498 w 1272092"/>
                <a:gd name="connsiteY42" fmla="*/ 233363 h 740569"/>
                <a:gd name="connsiteX43" fmla="*/ 1055398 w 1272092"/>
                <a:gd name="connsiteY43" fmla="*/ 228600 h 740569"/>
                <a:gd name="connsiteX44" fmla="*/ 1033967 w 1272092"/>
                <a:gd name="connsiteY44" fmla="*/ 235744 h 740569"/>
                <a:gd name="connsiteX45" fmla="*/ 1014917 w 1272092"/>
                <a:gd name="connsiteY45" fmla="*/ 228600 h 740569"/>
                <a:gd name="connsiteX46" fmla="*/ 1041111 w 1272092"/>
                <a:gd name="connsiteY46" fmla="*/ 197644 h 740569"/>
                <a:gd name="connsiteX47" fmla="*/ 1041111 w 1272092"/>
                <a:gd name="connsiteY47" fmla="*/ 166688 h 740569"/>
                <a:gd name="connsiteX48" fmla="*/ 1074448 w 1272092"/>
                <a:gd name="connsiteY48" fmla="*/ 97632 h 740569"/>
                <a:gd name="connsiteX49" fmla="*/ 1069686 w 1272092"/>
                <a:gd name="connsiteY49" fmla="*/ 76200 h 740569"/>
                <a:gd name="connsiteX50" fmla="*/ 1064923 w 1272092"/>
                <a:gd name="connsiteY50" fmla="*/ 38100 h 740569"/>
                <a:gd name="connsiteX51" fmla="*/ 1050636 w 1272092"/>
                <a:gd name="connsiteY51" fmla="*/ 47625 h 740569"/>
                <a:gd name="connsiteX52" fmla="*/ 1017298 w 1272092"/>
                <a:gd name="connsiteY52" fmla="*/ 50007 h 740569"/>
                <a:gd name="connsiteX53" fmla="*/ 981579 w 1272092"/>
                <a:gd name="connsiteY53" fmla="*/ 54769 h 740569"/>
                <a:gd name="connsiteX54" fmla="*/ 950623 w 1272092"/>
                <a:gd name="connsiteY54" fmla="*/ 40482 h 740569"/>
                <a:gd name="connsiteX55" fmla="*/ 929192 w 1272092"/>
                <a:gd name="connsiteY55" fmla="*/ 21432 h 740569"/>
                <a:gd name="connsiteX56" fmla="*/ 907761 w 1272092"/>
                <a:gd name="connsiteY56" fmla="*/ 28575 h 740569"/>
                <a:gd name="connsiteX57" fmla="*/ 857754 w 1272092"/>
                <a:gd name="connsiteY57" fmla="*/ 35719 h 740569"/>
                <a:gd name="connsiteX58" fmla="*/ 781554 w 1272092"/>
                <a:gd name="connsiteY58" fmla="*/ 28575 h 740569"/>
                <a:gd name="connsiteX59" fmla="*/ 755361 w 1272092"/>
                <a:gd name="connsiteY59" fmla="*/ 33338 h 740569"/>
                <a:gd name="connsiteX60" fmla="*/ 717261 w 1272092"/>
                <a:gd name="connsiteY60" fmla="*/ 21432 h 740569"/>
                <a:gd name="connsiteX61" fmla="*/ 667254 w 1272092"/>
                <a:gd name="connsiteY61" fmla="*/ 0 h 740569"/>
                <a:gd name="connsiteX0" fmla="*/ 667254 w 1272092"/>
                <a:gd name="connsiteY0" fmla="*/ 0 h 740569"/>
                <a:gd name="connsiteX1" fmla="*/ 0 w 1272092"/>
                <a:gd name="connsiteY1" fmla="*/ 740569 h 740569"/>
                <a:gd name="connsiteX2" fmla="*/ 698211 w 1272092"/>
                <a:gd name="connsiteY2" fmla="*/ 509588 h 740569"/>
                <a:gd name="connsiteX3" fmla="*/ 717261 w 1272092"/>
                <a:gd name="connsiteY3" fmla="*/ 492919 h 740569"/>
                <a:gd name="connsiteX4" fmla="*/ 731548 w 1272092"/>
                <a:gd name="connsiteY4" fmla="*/ 511969 h 740569"/>
                <a:gd name="connsiteX5" fmla="*/ 719642 w 1272092"/>
                <a:gd name="connsiteY5" fmla="*/ 531019 h 740569"/>
                <a:gd name="connsiteX6" fmla="*/ 750598 w 1272092"/>
                <a:gd name="connsiteY6" fmla="*/ 526257 h 740569"/>
                <a:gd name="connsiteX7" fmla="*/ 817273 w 1272092"/>
                <a:gd name="connsiteY7" fmla="*/ 554832 h 740569"/>
                <a:gd name="connsiteX8" fmla="*/ 857754 w 1272092"/>
                <a:gd name="connsiteY8" fmla="*/ 564357 h 740569"/>
                <a:gd name="connsiteX9" fmla="*/ 917286 w 1272092"/>
                <a:gd name="connsiteY9" fmla="*/ 581025 h 740569"/>
                <a:gd name="connsiteX10" fmla="*/ 898236 w 1272092"/>
                <a:gd name="connsiteY10" fmla="*/ 616744 h 740569"/>
                <a:gd name="connsiteX11" fmla="*/ 893473 w 1272092"/>
                <a:gd name="connsiteY11" fmla="*/ 631032 h 740569"/>
                <a:gd name="connsiteX12" fmla="*/ 912523 w 1272092"/>
                <a:gd name="connsiteY12" fmla="*/ 650082 h 740569"/>
                <a:gd name="connsiteX13" fmla="*/ 1038729 w 1272092"/>
                <a:gd name="connsiteY13" fmla="*/ 683419 h 740569"/>
                <a:gd name="connsiteX14" fmla="*/ 1076829 w 1272092"/>
                <a:gd name="connsiteY14" fmla="*/ 688182 h 740569"/>
                <a:gd name="connsiteX15" fmla="*/ 1081592 w 1272092"/>
                <a:gd name="connsiteY15" fmla="*/ 731044 h 740569"/>
                <a:gd name="connsiteX16" fmla="*/ 1107786 w 1272092"/>
                <a:gd name="connsiteY16" fmla="*/ 740569 h 740569"/>
                <a:gd name="connsiteX17" fmla="*/ 1122073 w 1272092"/>
                <a:gd name="connsiteY17" fmla="*/ 702469 h 740569"/>
                <a:gd name="connsiteX18" fmla="*/ 1224467 w 1272092"/>
                <a:gd name="connsiteY18" fmla="*/ 714375 h 740569"/>
                <a:gd name="connsiteX19" fmla="*/ 1217323 w 1272092"/>
                <a:gd name="connsiteY19" fmla="*/ 681038 h 740569"/>
                <a:gd name="connsiteX20" fmla="*/ 1191129 w 1272092"/>
                <a:gd name="connsiteY20" fmla="*/ 676275 h 740569"/>
                <a:gd name="connsiteX21" fmla="*/ 1157792 w 1272092"/>
                <a:gd name="connsiteY21" fmla="*/ 628650 h 740569"/>
                <a:gd name="connsiteX22" fmla="*/ 1138742 w 1272092"/>
                <a:gd name="connsiteY22" fmla="*/ 628650 h 740569"/>
                <a:gd name="connsiteX23" fmla="*/ 1124454 w 1272092"/>
                <a:gd name="connsiteY23" fmla="*/ 609600 h 740569"/>
                <a:gd name="connsiteX24" fmla="*/ 1136361 w 1272092"/>
                <a:gd name="connsiteY24" fmla="*/ 588169 h 740569"/>
                <a:gd name="connsiteX25" fmla="*/ 1117311 w 1272092"/>
                <a:gd name="connsiteY25" fmla="*/ 566738 h 740569"/>
                <a:gd name="connsiteX26" fmla="*/ 1129217 w 1272092"/>
                <a:gd name="connsiteY26" fmla="*/ 547688 h 740569"/>
                <a:gd name="connsiteX27" fmla="*/ 1153029 w 1272092"/>
                <a:gd name="connsiteY27" fmla="*/ 526257 h 740569"/>
                <a:gd name="connsiteX28" fmla="*/ 1236373 w 1272092"/>
                <a:gd name="connsiteY28" fmla="*/ 550069 h 740569"/>
                <a:gd name="connsiteX29" fmla="*/ 1250661 w 1272092"/>
                <a:gd name="connsiteY29" fmla="*/ 514350 h 740569"/>
                <a:gd name="connsiteX30" fmla="*/ 1205417 w 1272092"/>
                <a:gd name="connsiteY30" fmla="*/ 485775 h 740569"/>
                <a:gd name="connsiteX31" fmla="*/ 1193511 w 1272092"/>
                <a:gd name="connsiteY31" fmla="*/ 459582 h 740569"/>
                <a:gd name="connsiteX32" fmla="*/ 1200654 w 1272092"/>
                <a:gd name="connsiteY32" fmla="*/ 428625 h 740569"/>
                <a:gd name="connsiteX33" fmla="*/ 1243517 w 1272092"/>
                <a:gd name="connsiteY33" fmla="*/ 459582 h 740569"/>
                <a:gd name="connsiteX34" fmla="*/ 1264948 w 1272092"/>
                <a:gd name="connsiteY34" fmla="*/ 450057 h 740569"/>
                <a:gd name="connsiteX35" fmla="*/ 1272092 w 1272092"/>
                <a:gd name="connsiteY35" fmla="*/ 431007 h 740569"/>
                <a:gd name="connsiteX36" fmla="*/ 1164936 w 1272092"/>
                <a:gd name="connsiteY36" fmla="*/ 361950 h 740569"/>
                <a:gd name="connsiteX37" fmla="*/ 1162554 w 1272092"/>
                <a:gd name="connsiteY37" fmla="*/ 309563 h 740569"/>
                <a:gd name="connsiteX38" fmla="*/ 1183986 w 1272092"/>
                <a:gd name="connsiteY38" fmla="*/ 297657 h 740569"/>
                <a:gd name="connsiteX39" fmla="*/ 1164936 w 1272092"/>
                <a:gd name="connsiteY39" fmla="*/ 264319 h 740569"/>
                <a:gd name="connsiteX40" fmla="*/ 1126836 w 1272092"/>
                <a:gd name="connsiteY40" fmla="*/ 264319 h 740569"/>
                <a:gd name="connsiteX41" fmla="*/ 1093498 w 1272092"/>
                <a:gd name="connsiteY41" fmla="*/ 233363 h 740569"/>
                <a:gd name="connsiteX42" fmla="*/ 1055398 w 1272092"/>
                <a:gd name="connsiteY42" fmla="*/ 228600 h 740569"/>
                <a:gd name="connsiteX43" fmla="*/ 1033967 w 1272092"/>
                <a:gd name="connsiteY43" fmla="*/ 235744 h 740569"/>
                <a:gd name="connsiteX44" fmla="*/ 1014917 w 1272092"/>
                <a:gd name="connsiteY44" fmla="*/ 228600 h 740569"/>
                <a:gd name="connsiteX45" fmla="*/ 1041111 w 1272092"/>
                <a:gd name="connsiteY45" fmla="*/ 197644 h 740569"/>
                <a:gd name="connsiteX46" fmla="*/ 1041111 w 1272092"/>
                <a:gd name="connsiteY46" fmla="*/ 166688 h 740569"/>
                <a:gd name="connsiteX47" fmla="*/ 1074448 w 1272092"/>
                <a:gd name="connsiteY47" fmla="*/ 97632 h 740569"/>
                <a:gd name="connsiteX48" fmla="*/ 1069686 w 1272092"/>
                <a:gd name="connsiteY48" fmla="*/ 76200 h 740569"/>
                <a:gd name="connsiteX49" fmla="*/ 1064923 w 1272092"/>
                <a:gd name="connsiteY49" fmla="*/ 38100 h 740569"/>
                <a:gd name="connsiteX50" fmla="*/ 1050636 w 1272092"/>
                <a:gd name="connsiteY50" fmla="*/ 47625 h 740569"/>
                <a:gd name="connsiteX51" fmla="*/ 1017298 w 1272092"/>
                <a:gd name="connsiteY51" fmla="*/ 50007 h 740569"/>
                <a:gd name="connsiteX52" fmla="*/ 981579 w 1272092"/>
                <a:gd name="connsiteY52" fmla="*/ 54769 h 740569"/>
                <a:gd name="connsiteX53" fmla="*/ 950623 w 1272092"/>
                <a:gd name="connsiteY53" fmla="*/ 40482 h 740569"/>
                <a:gd name="connsiteX54" fmla="*/ 929192 w 1272092"/>
                <a:gd name="connsiteY54" fmla="*/ 21432 h 740569"/>
                <a:gd name="connsiteX55" fmla="*/ 907761 w 1272092"/>
                <a:gd name="connsiteY55" fmla="*/ 28575 h 740569"/>
                <a:gd name="connsiteX56" fmla="*/ 857754 w 1272092"/>
                <a:gd name="connsiteY56" fmla="*/ 35719 h 740569"/>
                <a:gd name="connsiteX57" fmla="*/ 781554 w 1272092"/>
                <a:gd name="connsiteY57" fmla="*/ 28575 h 740569"/>
                <a:gd name="connsiteX58" fmla="*/ 755361 w 1272092"/>
                <a:gd name="connsiteY58" fmla="*/ 33338 h 740569"/>
                <a:gd name="connsiteX59" fmla="*/ 717261 w 1272092"/>
                <a:gd name="connsiteY59" fmla="*/ 21432 h 740569"/>
                <a:gd name="connsiteX60" fmla="*/ 667254 w 1272092"/>
                <a:gd name="connsiteY60" fmla="*/ 0 h 740569"/>
                <a:gd name="connsiteX0" fmla="*/ 667254 w 1272092"/>
                <a:gd name="connsiteY0" fmla="*/ 0 h 740569"/>
                <a:gd name="connsiteX1" fmla="*/ 0 w 1272092"/>
                <a:gd name="connsiteY1" fmla="*/ 740569 h 740569"/>
                <a:gd name="connsiteX2" fmla="*/ 717261 w 1272092"/>
                <a:gd name="connsiteY2" fmla="*/ 492919 h 740569"/>
                <a:gd name="connsiteX3" fmla="*/ 731548 w 1272092"/>
                <a:gd name="connsiteY3" fmla="*/ 511969 h 740569"/>
                <a:gd name="connsiteX4" fmla="*/ 719642 w 1272092"/>
                <a:gd name="connsiteY4" fmla="*/ 531019 h 740569"/>
                <a:gd name="connsiteX5" fmla="*/ 750598 w 1272092"/>
                <a:gd name="connsiteY5" fmla="*/ 526257 h 740569"/>
                <a:gd name="connsiteX6" fmla="*/ 817273 w 1272092"/>
                <a:gd name="connsiteY6" fmla="*/ 554832 h 740569"/>
                <a:gd name="connsiteX7" fmla="*/ 857754 w 1272092"/>
                <a:gd name="connsiteY7" fmla="*/ 564357 h 740569"/>
                <a:gd name="connsiteX8" fmla="*/ 917286 w 1272092"/>
                <a:gd name="connsiteY8" fmla="*/ 581025 h 740569"/>
                <a:gd name="connsiteX9" fmla="*/ 898236 w 1272092"/>
                <a:gd name="connsiteY9" fmla="*/ 616744 h 740569"/>
                <a:gd name="connsiteX10" fmla="*/ 893473 w 1272092"/>
                <a:gd name="connsiteY10" fmla="*/ 631032 h 740569"/>
                <a:gd name="connsiteX11" fmla="*/ 912523 w 1272092"/>
                <a:gd name="connsiteY11" fmla="*/ 650082 h 740569"/>
                <a:gd name="connsiteX12" fmla="*/ 1038729 w 1272092"/>
                <a:gd name="connsiteY12" fmla="*/ 683419 h 740569"/>
                <a:gd name="connsiteX13" fmla="*/ 1076829 w 1272092"/>
                <a:gd name="connsiteY13" fmla="*/ 688182 h 740569"/>
                <a:gd name="connsiteX14" fmla="*/ 1081592 w 1272092"/>
                <a:gd name="connsiteY14" fmla="*/ 731044 h 740569"/>
                <a:gd name="connsiteX15" fmla="*/ 1107786 w 1272092"/>
                <a:gd name="connsiteY15" fmla="*/ 740569 h 740569"/>
                <a:gd name="connsiteX16" fmla="*/ 1122073 w 1272092"/>
                <a:gd name="connsiteY16" fmla="*/ 702469 h 740569"/>
                <a:gd name="connsiteX17" fmla="*/ 1224467 w 1272092"/>
                <a:gd name="connsiteY17" fmla="*/ 714375 h 740569"/>
                <a:gd name="connsiteX18" fmla="*/ 1217323 w 1272092"/>
                <a:gd name="connsiteY18" fmla="*/ 681038 h 740569"/>
                <a:gd name="connsiteX19" fmla="*/ 1191129 w 1272092"/>
                <a:gd name="connsiteY19" fmla="*/ 676275 h 740569"/>
                <a:gd name="connsiteX20" fmla="*/ 1157792 w 1272092"/>
                <a:gd name="connsiteY20" fmla="*/ 628650 h 740569"/>
                <a:gd name="connsiteX21" fmla="*/ 1138742 w 1272092"/>
                <a:gd name="connsiteY21" fmla="*/ 628650 h 740569"/>
                <a:gd name="connsiteX22" fmla="*/ 1124454 w 1272092"/>
                <a:gd name="connsiteY22" fmla="*/ 609600 h 740569"/>
                <a:gd name="connsiteX23" fmla="*/ 1136361 w 1272092"/>
                <a:gd name="connsiteY23" fmla="*/ 588169 h 740569"/>
                <a:gd name="connsiteX24" fmla="*/ 1117311 w 1272092"/>
                <a:gd name="connsiteY24" fmla="*/ 566738 h 740569"/>
                <a:gd name="connsiteX25" fmla="*/ 1129217 w 1272092"/>
                <a:gd name="connsiteY25" fmla="*/ 547688 h 740569"/>
                <a:gd name="connsiteX26" fmla="*/ 1153029 w 1272092"/>
                <a:gd name="connsiteY26" fmla="*/ 526257 h 740569"/>
                <a:gd name="connsiteX27" fmla="*/ 1236373 w 1272092"/>
                <a:gd name="connsiteY27" fmla="*/ 550069 h 740569"/>
                <a:gd name="connsiteX28" fmla="*/ 1250661 w 1272092"/>
                <a:gd name="connsiteY28" fmla="*/ 514350 h 740569"/>
                <a:gd name="connsiteX29" fmla="*/ 1205417 w 1272092"/>
                <a:gd name="connsiteY29" fmla="*/ 485775 h 740569"/>
                <a:gd name="connsiteX30" fmla="*/ 1193511 w 1272092"/>
                <a:gd name="connsiteY30" fmla="*/ 459582 h 740569"/>
                <a:gd name="connsiteX31" fmla="*/ 1200654 w 1272092"/>
                <a:gd name="connsiteY31" fmla="*/ 428625 h 740569"/>
                <a:gd name="connsiteX32" fmla="*/ 1243517 w 1272092"/>
                <a:gd name="connsiteY32" fmla="*/ 459582 h 740569"/>
                <a:gd name="connsiteX33" fmla="*/ 1264948 w 1272092"/>
                <a:gd name="connsiteY33" fmla="*/ 450057 h 740569"/>
                <a:gd name="connsiteX34" fmla="*/ 1272092 w 1272092"/>
                <a:gd name="connsiteY34" fmla="*/ 431007 h 740569"/>
                <a:gd name="connsiteX35" fmla="*/ 1164936 w 1272092"/>
                <a:gd name="connsiteY35" fmla="*/ 361950 h 740569"/>
                <a:gd name="connsiteX36" fmla="*/ 1162554 w 1272092"/>
                <a:gd name="connsiteY36" fmla="*/ 309563 h 740569"/>
                <a:gd name="connsiteX37" fmla="*/ 1183986 w 1272092"/>
                <a:gd name="connsiteY37" fmla="*/ 297657 h 740569"/>
                <a:gd name="connsiteX38" fmla="*/ 1164936 w 1272092"/>
                <a:gd name="connsiteY38" fmla="*/ 264319 h 740569"/>
                <a:gd name="connsiteX39" fmla="*/ 1126836 w 1272092"/>
                <a:gd name="connsiteY39" fmla="*/ 264319 h 740569"/>
                <a:gd name="connsiteX40" fmla="*/ 1093498 w 1272092"/>
                <a:gd name="connsiteY40" fmla="*/ 233363 h 740569"/>
                <a:gd name="connsiteX41" fmla="*/ 1055398 w 1272092"/>
                <a:gd name="connsiteY41" fmla="*/ 228600 h 740569"/>
                <a:gd name="connsiteX42" fmla="*/ 1033967 w 1272092"/>
                <a:gd name="connsiteY42" fmla="*/ 235744 h 740569"/>
                <a:gd name="connsiteX43" fmla="*/ 1014917 w 1272092"/>
                <a:gd name="connsiteY43" fmla="*/ 228600 h 740569"/>
                <a:gd name="connsiteX44" fmla="*/ 1041111 w 1272092"/>
                <a:gd name="connsiteY44" fmla="*/ 197644 h 740569"/>
                <a:gd name="connsiteX45" fmla="*/ 1041111 w 1272092"/>
                <a:gd name="connsiteY45" fmla="*/ 166688 h 740569"/>
                <a:gd name="connsiteX46" fmla="*/ 1074448 w 1272092"/>
                <a:gd name="connsiteY46" fmla="*/ 97632 h 740569"/>
                <a:gd name="connsiteX47" fmla="*/ 1069686 w 1272092"/>
                <a:gd name="connsiteY47" fmla="*/ 76200 h 740569"/>
                <a:gd name="connsiteX48" fmla="*/ 1064923 w 1272092"/>
                <a:gd name="connsiteY48" fmla="*/ 38100 h 740569"/>
                <a:gd name="connsiteX49" fmla="*/ 1050636 w 1272092"/>
                <a:gd name="connsiteY49" fmla="*/ 47625 h 740569"/>
                <a:gd name="connsiteX50" fmla="*/ 1017298 w 1272092"/>
                <a:gd name="connsiteY50" fmla="*/ 50007 h 740569"/>
                <a:gd name="connsiteX51" fmla="*/ 981579 w 1272092"/>
                <a:gd name="connsiteY51" fmla="*/ 54769 h 740569"/>
                <a:gd name="connsiteX52" fmla="*/ 950623 w 1272092"/>
                <a:gd name="connsiteY52" fmla="*/ 40482 h 740569"/>
                <a:gd name="connsiteX53" fmla="*/ 929192 w 1272092"/>
                <a:gd name="connsiteY53" fmla="*/ 21432 h 740569"/>
                <a:gd name="connsiteX54" fmla="*/ 907761 w 1272092"/>
                <a:gd name="connsiteY54" fmla="*/ 28575 h 740569"/>
                <a:gd name="connsiteX55" fmla="*/ 857754 w 1272092"/>
                <a:gd name="connsiteY55" fmla="*/ 35719 h 740569"/>
                <a:gd name="connsiteX56" fmla="*/ 781554 w 1272092"/>
                <a:gd name="connsiteY56" fmla="*/ 28575 h 740569"/>
                <a:gd name="connsiteX57" fmla="*/ 755361 w 1272092"/>
                <a:gd name="connsiteY57" fmla="*/ 33338 h 740569"/>
                <a:gd name="connsiteX58" fmla="*/ 717261 w 1272092"/>
                <a:gd name="connsiteY58" fmla="*/ 21432 h 740569"/>
                <a:gd name="connsiteX59" fmla="*/ 667254 w 1272092"/>
                <a:gd name="connsiteY59" fmla="*/ 0 h 740569"/>
                <a:gd name="connsiteX0" fmla="*/ 667254 w 1272092"/>
                <a:gd name="connsiteY0" fmla="*/ 0 h 740569"/>
                <a:gd name="connsiteX1" fmla="*/ 0 w 1272092"/>
                <a:gd name="connsiteY1" fmla="*/ 740569 h 740569"/>
                <a:gd name="connsiteX2" fmla="*/ 731548 w 1272092"/>
                <a:gd name="connsiteY2" fmla="*/ 511969 h 740569"/>
                <a:gd name="connsiteX3" fmla="*/ 719642 w 1272092"/>
                <a:gd name="connsiteY3" fmla="*/ 531019 h 740569"/>
                <a:gd name="connsiteX4" fmla="*/ 750598 w 1272092"/>
                <a:gd name="connsiteY4" fmla="*/ 526257 h 740569"/>
                <a:gd name="connsiteX5" fmla="*/ 817273 w 1272092"/>
                <a:gd name="connsiteY5" fmla="*/ 554832 h 740569"/>
                <a:gd name="connsiteX6" fmla="*/ 857754 w 1272092"/>
                <a:gd name="connsiteY6" fmla="*/ 564357 h 740569"/>
                <a:gd name="connsiteX7" fmla="*/ 917286 w 1272092"/>
                <a:gd name="connsiteY7" fmla="*/ 581025 h 740569"/>
                <a:gd name="connsiteX8" fmla="*/ 898236 w 1272092"/>
                <a:gd name="connsiteY8" fmla="*/ 616744 h 740569"/>
                <a:gd name="connsiteX9" fmla="*/ 893473 w 1272092"/>
                <a:gd name="connsiteY9" fmla="*/ 631032 h 740569"/>
                <a:gd name="connsiteX10" fmla="*/ 912523 w 1272092"/>
                <a:gd name="connsiteY10" fmla="*/ 650082 h 740569"/>
                <a:gd name="connsiteX11" fmla="*/ 1038729 w 1272092"/>
                <a:gd name="connsiteY11" fmla="*/ 683419 h 740569"/>
                <a:gd name="connsiteX12" fmla="*/ 1076829 w 1272092"/>
                <a:gd name="connsiteY12" fmla="*/ 688182 h 740569"/>
                <a:gd name="connsiteX13" fmla="*/ 1081592 w 1272092"/>
                <a:gd name="connsiteY13" fmla="*/ 731044 h 740569"/>
                <a:gd name="connsiteX14" fmla="*/ 1107786 w 1272092"/>
                <a:gd name="connsiteY14" fmla="*/ 740569 h 740569"/>
                <a:gd name="connsiteX15" fmla="*/ 1122073 w 1272092"/>
                <a:gd name="connsiteY15" fmla="*/ 702469 h 740569"/>
                <a:gd name="connsiteX16" fmla="*/ 1224467 w 1272092"/>
                <a:gd name="connsiteY16" fmla="*/ 714375 h 740569"/>
                <a:gd name="connsiteX17" fmla="*/ 1217323 w 1272092"/>
                <a:gd name="connsiteY17" fmla="*/ 681038 h 740569"/>
                <a:gd name="connsiteX18" fmla="*/ 1191129 w 1272092"/>
                <a:gd name="connsiteY18" fmla="*/ 676275 h 740569"/>
                <a:gd name="connsiteX19" fmla="*/ 1157792 w 1272092"/>
                <a:gd name="connsiteY19" fmla="*/ 628650 h 740569"/>
                <a:gd name="connsiteX20" fmla="*/ 1138742 w 1272092"/>
                <a:gd name="connsiteY20" fmla="*/ 628650 h 740569"/>
                <a:gd name="connsiteX21" fmla="*/ 1124454 w 1272092"/>
                <a:gd name="connsiteY21" fmla="*/ 609600 h 740569"/>
                <a:gd name="connsiteX22" fmla="*/ 1136361 w 1272092"/>
                <a:gd name="connsiteY22" fmla="*/ 588169 h 740569"/>
                <a:gd name="connsiteX23" fmla="*/ 1117311 w 1272092"/>
                <a:gd name="connsiteY23" fmla="*/ 566738 h 740569"/>
                <a:gd name="connsiteX24" fmla="*/ 1129217 w 1272092"/>
                <a:gd name="connsiteY24" fmla="*/ 547688 h 740569"/>
                <a:gd name="connsiteX25" fmla="*/ 1153029 w 1272092"/>
                <a:gd name="connsiteY25" fmla="*/ 526257 h 740569"/>
                <a:gd name="connsiteX26" fmla="*/ 1236373 w 1272092"/>
                <a:gd name="connsiteY26" fmla="*/ 550069 h 740569"/>
                <a:gd name="connsiteX27" fmla="*/ 1250661 w 1272092"/>
                <a:gd name="connsiteY27" fmla="*/ 514350 h 740569"/>
                <a:gd name="connsiteX28" fmla="*/ 1205417 w 1272092"/>
                <a:gd name="connsiteY28" fmla="*/ 485775 h 740569"/>
                <a:gd name="connsiteX29" fmla="*/ 1193511 w 1272092"/>
                <a:gd name="connsiteY29" fmla="*/ 459582 h 740569"/>
                <a:gd name="connsiteX30" fmla="*/ 1200654 w 1272092"/>
                <a:gd name="connsiteY30" fmla="*/ 428625 h 740569"/>
                <a:gd name="connsiteX31" fmla="*/ 1243517 w 1272092"/>
                <a:gd name="connsiteY31" fmla="*/ 459582 h 740569"/>
                <a:gd name="connsiteX32" fmla="*/ 1264948 w 1272092"/>
                <a:gd name="connsiteY32" fmla="*/ 450057 h 740569"/>
                <a:gd name="connsiteX33" fmla="*/ 1272092 w 1272092"/>
                <a:gd name="connsiteY33" fmla="*/ 431007 h 740569"/>
                <a:gd name="connsiteX34" fmla="*/ 1164936 w 1272092"/>
                <a:gd name="connsiteY34" fmla="*/ 361950 h 740569"/>
                <a:gd name="connsiteX35" fmla="*/ 1162554 w 1272092"/>
                <a:gd name="connsiteY35" fmla="*/ 309563 h 740569"/>
                <a:gd name="connsiteX36" fmla="*/ 1183986 w 1272092"/>
                <a:gd name="connsiteY36" fmla="*/ 297657 h 740569"/>
                <a:gd name="connsiteX37" fmla="*/ 1164936 w 1272092"/>
                <a:gd name="connsiteY37" fmla="*/ 264319 h 740569"/>
                <a:gd name="connsiteX38" fmla="*/ 1126836 w 1272092"/>
                <a:gd name="connsiteY38" fmla="*/ 264319 h 740569"/>
                <a:gd name="connsiteX39" fmla="*/ 1093498 w 1272092"/>
                <a:gd name="connsiteY39" fmla="*/ 233363 h 740569"/>
                <a:gd name="connsiteX40" fmla="*/ 1055398 w 1272092"/>
                <a:gd name="connsiteY40" fmla="*/ 228600 h 740569"/>
                <a:gd name="connsiteX41" fmla="*/ 1033967 w 1272092"/>
                <a:gd name="connsiteY41" fmla="*/ 235744 h 740569"/>
                <a:gd name="connsiteX42" fmla="*/ 1014917 w 1272092"/>
                <a:gd name="connsiteY42" fmla="*/ 228600 h 740569"/>
                <a:gd name="connsiteX43" fmla="*/ 1041111 w 1272092"/>
                <a:gd name="connsiteY43" fmla="*/ 197644 h 740569"/>
                <a:gd name="connsiteX44" fmla="*/ 1041111 w 1272092"/>
                <a:gd name="connsiteY44" fmla="*/ 166688 h 740569"/>
                <a:gd name="connsiteX45" fmla="*/ 1074448 w 1272092"/>
                <a:gd name="connsiteY45" fmla="*/ 97632 h 740569"/>
                <a:gd name="connsiteX46" fmla="*/ 1069686 w 1272092"/>
                <a:gd name="connsiteY46" fmla="*/ 76200 h 740569"/>
                <a:gd name="connsiteX47" fmla="*/ 1064923 w 1272092"/>
                <a:gd name="connsiteY47" fmla="*/ 38100 h 740569"/>
                <a:gd name="connsiteX48" fmla="*/ 1050636 w 1272092"/>
                <a:gd name="connsiteY48" fmla="*/ 47625 h 740569"/>
                <a:gd name="connsiteX49" fmla="*/ 1017298 w 1272092"/>
                <a:gd name="connsiteY49" fmla="*/ 50007 h 740569"/>
                <a:gd name="connsiteX50" fmla="*/ 981579 w 1272092"/>
                <a:gd name="connsiteY50" fmla="*/ 54769 h 740569"/>
                <a:gd name="connsiteX51" fmla="*/ 950623 w 1272092"/>
                <a:gd name="connsiteY51" fmla="*/ 40482 h 740569"/>
                <a:gd name="connsiteX52" fmla="*/ 929192 w 1272092"/>
                <a:gd name="connsiteY52" fmla="*/ 21432 h 740569"/>
                <a:gd name="connsiteX53" fmla="*/ 907761 w 1272092"/>
                <a:gd name="connsiteY53" fmla="*/ 28575 h 740569"/>
                <a:gd name="connsiteX54" fmla="*/ 857754 w 1272092"/>
                <a:gd name="connsiteY54" fmla="*/ 35719 h 740569"/>
                <a:gd name="connsiteX55" fmla="*/ 781554 w 1272092"/>
                <a:gd name="connsiteY55" fmla="*/ 28575 h 740569"/>
                <a:gd name="connsiteX56" fmla="*/ 755361 w 1272092"/>
                <a:gd name="connsiteY56" fmla="*/ 33338 h 740569"/>
                <a:gd name="connsiteX57" fmla="*/ 717261 w 1272092"/>
                <a:gd name="connsiteY57" fmla="*/ 21432 h 740569"/>
                <a:gd name="connsiteX58" fmla="*/ 667254 w 1272092"/>
                <a:gd name="connsiteY58" fmla="*/ 0 h 740569"/>
                <a:gd name="connsiteX0" fmla="*/ 667254 w 1272092"/>
                <a:gd name="connsiteY0" fmla="*/ 0 h 740569"/>
                <a:gd name="connsiteX1" fmla="*/ 0 w 1272092"/>
                <a:gd name="connsiteY1" fmla="*/ 740569 h 740569"/>
                <a:gd name="connsiteX2" fmla="*/ 719642 w 1272092"/>
                <a:gd name="connsiteY2" fmla="*/ 531019 h 740569"/>
                <a:gd name="connsiteX3" fmla="*/ 750598 w 1272092"/>
                <a:gd name="connsiteY3" fmla="*/ 526257 h 740569"/>
                <a:gd name="connsiteX4" fmla="*/ 817273 w 1272092"/>
                <a:gd name="connsiteY4" fmla="*/ 554832 h 740569"/>
                <a:gd name="connsiteX5" fmla="*/ 857754 w 1272092"/>
                <a:gd name="connsiteY5" fmla="*/ 564357 h 740569"/>
                <a:gd name="connsiteX6" fmla="*/ 917286 w 1272092"/>
                <a:gd name="connsiteY6" fmla="*/ 581025 h 740569"/>
                <a:gd name="connsiteX7" fmla="*/ 898236 w 1272092"/>
                <a:gd name="connsiteY7" fmla="*/ 616744 h 740569"/>
                <a:gd name="connsiteX8" fmla="*/ 893473 w 1272092"/>
                <a:gd name="connsiteY8" fmla="*/ 631032 h 740569"/>
                <a:gd name="connsiteX9" fmla="*/ 912523 w 1272092"/>
                <a:gd name="connsiteY9" fmla="*/ 650082 h 740569"/>
                <a:gd name="connsiteX10" fmla="*/ 1038729 w 1272092"/>
                <a:gd name="connsiteY10" fmla="*/ 683419 h 740569"/>
                <a:gd name="connsiteX11" fmla="*/ 1076829 w 1272092"/>
                <a:gd name="connsiteY11" fmla="*/ 688182 h 740569"/>
                <a:gd name="connsiteX12" fmla="*/ 1081592 w 1272092"/>
                <a:gd name="connsiteY12" fmla="*/ 731044 h 740569"/>
                <a:gd name="connsiteX13" fmla="*/ 1107786 w 1272092"/>
                <a:gd name="connsiteY13" fmla="*/ 740569 h 740569"/>
                <a:gd name="connsiteX14" fmla="*/ 1122073 w 1272092"/>
                <a:gd name="connsiteY14" fmla="*/ 702469 h 740569"/>
                <a:gd name="connsiteX15" fmla="*/ 1224467 w 1272092"/>
                <a:gd name="connsiteY15" fmla="*/ 714375 h 740569"/>
                <a:gd name="connsiteX16" fmla="*/ 1217323 w 1272092"/>
                <a:gd name="connsiteY16" fmla="*/ 681038 h 740569"/>
                <a:gd name="connsiteX17" fmla="*/ 1191129 w 1272092"/>
                <a:gd name="connsiteY17" fmla="*/ 676275 h 740569"/>
                <a:gd name="connsiteX18" fmla="*/ 1157792 w 1272092"/>
                <a:gd name="connsiteY18" fmla="*/ 628650 h 740569"/>
                <a:gd name="connsiteX19" fmla="*/ 1138742 w 1272092"/>
                <a:gd name="connsiteY19" fmla="*/ 628650 h 740569"/>
                <a:gd name="connsiteX20" fmla="*/ 1124454 w 1272092"/>
                <a:gd name="connsiteY20" fmla="*/ 609600 h 740569"/>
                <a:gd name="connsiteX21" fmla="*/ 1136361 w 1272092"/>
                <a:gd name="connsiteY21" fmla="*/ 588169 h 740569"/>
                <a:gd name="connsiteX22" fmla="*/ 1117311 w 1272092"/>
                <a:gd name="connsiteY22" fmla="*/ 566738 h 740569"/>
                <a:gd name="connsiteX23" fmla="*/ 1129217 w 1272092"/>
                <a:gd name="connsiteY23" fmla="*/ 547688 h 740569"/>
                <a:gd name="connsiteX24" fmla="*/ 1153029 w 1272092"/>
                <a:gd name="connsiteY24" fmla="*/ 526257 h 740569"/>
                <a:gd name="connsiteX25" fmla="*/ 1236373 w 1272092"/>
                <a:gd name="connsiteY25" fmla="*/ 550069 h 740569"/>
                <a:gd name="connsiteX26" fmla="*/ 1250661 w 1272092"/>
                <a:gd name="connsiteY26" fmla="*/ 514350 h 740569"/>
                <a:gd name="connsiteX27" fmla="*/ 1205417 w 1272092"/>
                <a:gd name="connsiteY27" fmla="*/ 485775 h 740569"/>
                <a:gd name="connsiteX28" fmla="*/ 1193511 w 1272092"/>
                <a:gd name="connsiteY28" fmla="*/ 459582 h 740569"/>
                <a:gd name="connsiteX29" fmla="*/ 1200654 w 1272092"/>
                <a:gd name="connsiteY29" fmla="*/ 428625 h 740569"/>
                <a:gd name="connsiteX30" fmla="*/ 1243517 w 1272092"/>
                <a:gd name="connsiteY30" fmla="*/ 459582 h 740569"/>
                <a:gd name="connsiteX31" fmla="*/ 1264948 w 1272092"/>
                <a:gd name="connsiteY31" fmla="*/ 450057 h 740569"/>
                <a:gd name="connsiteX32" fmla="*/ 1272092 w 1272092"/>
                <a:gd name="connsiteY32" fmla="*/ 431007 h 740569"/>
                <a:gd name="connsiteX33" fmla="*/ 1164936 w 1272092"/>
                <a:gd name="connsiteY33" fmla="*/ 361950 h 740569"/>
                <a:gd name="connsiteX34" fmla="*/ 1162554 w 1272092"/>
                <a:gd name="connsiteY34" fmla="*/ 309563 h 740569"/>
                <a:gd name="connsiteX35" fmla="*/ 1183986 w 1272092"/>
                <a:gd name="connsiteY35" fmla="*/ 297657 h 740569"/>
                <a:gd name="connsiteX36" fmla="*/ 1164936 w 1272092"/>
                <a:gd name="connsiteY36" fmla="*/ 264319 h 740569"/>
                <a:gd name="connsiteX37" fmla="*/ 1126836 w 1272092"/>
                <a:gd name="connsiteY37" fmla="*/ 264319 h 740569"/>
                <a:gd name="connsiteX38" fmla="*/ 1093498 w 1272092"/>
                <a:gd name="connsiteY38" fmla="*/ 233363 h 740569"/>
                <a:gd name="connsiteX39" fmla="*/ 1055398 w 1272092"/>
                <a:gd name="connsiteY39" fmla="*/ 228600 h 740569"/>
                <a:gd name="connsiteX40" fmla="*/ 1033967 w 1272092"/>
                <a:gd name="connsiteY40" fmla="*/ 235744 h 740569"/>
                <a:gd name="connsiteX41" fmla="*/ 1014917 w 1272092"/>
                <a:gd name="connsiteY41" fmla="*/ 228600 h 740569"/>
                <a:gd name="connsiteX42" fmla="*/ 1041111 w 1272092"/>
                <a:gd name="connsiteY42" fmla="*/ 197644 h 740569"/>
                <a:gd name="connsiteX43" fmla="*/ 1041111 w 1272092"/>
                <a:gd name="connsiteY43" fmla="*/ 166688 h 740569"/>
                <a:gd name="connsiteX44" fmla="*/ 1074448 w 1272092"/>
                <a:gd name="connsiteY44" fmla="*/ 97632 h 740569"/>
                <a:gd name="connsiteX45" fmla="*/ 1069686 w 1272092"/>
                <a:gd name="connsiteY45" fmla="*/ 76200 h 740569"/>
                <a:gd name="connsiteX46" fmla="*/ 1064923 w 1272092"/>
                <a:gd name="connsiteY46" fmla="*/ 38100 h 740569"/>
                <a:gd name="connsiteX47" fmla="*/ 1050636 w 1272092"/>
                <a:gd name="connsiteY47" fmla="*/ 47625 h 740569"/>
                <a:gd name="connsiteX48" fmla="*/ 1017298 w 1272092"/>
                <a:gd name="connsiteY48" fmla="*/ 50007 h 740569"/>
                <a:gd name="connsiteX49" fmla="*/ 981579 w 1272092"/>
                <a:gd name="connsiteY49" fmla="*/ 54769 h 740569"/>
                <a:gd name="connsiteX50" fmla="*/ 950623 w 1272092"/>
                <a:gd name="connsiteY50" fmla="*/ 40482 h 740569"/>
                <a:gd name="connsiteX51" fmla="*/ 929192 w 1272092"/>
                <a:gd name="connsiteY51" fmla="*/ 21432 h 740569"/>
                <a:gd name="connsiteX52" fmla="*/ 907761 w 1272092"/>
                <a:gd name="connsiteY52" fmla="*/ 28575 h 740569"/>
                <a:gd name="connsiteX53" fmla="*/ 857754 w 1272092"/>
                <a:gd name="connsiteY53" fmla="*/ 35719 h 740569"/>
                <a:gd name="connsiteX54" fmla="*/ 781554 w 1272092"/>
                <a:gd name="connsiteY54" fmla="*/ 28575 h 740569"/>
                <a:gd name="connsiteX55" fmla="*/ 755361 w 1272092"/>
                <a:gd name="connsiteY55" fmla="*/ 33338 h 740569"/>
                <a:gd name="connsiteX56" fmla="*/ 717261 w 1272092"/>
                <a:gd name="connsiteY56" fmla="*/ 21432 h 740569"/>
                <a:gd name="connsiteX57" fmla="*/ 667254 w 1272092"/>
                <a:gd name="connsiteY57" fmla="*/ 0 h 740569"/>
                <a:gd name="connsiteX0" fmla="*/ 667254 w 1272092"/>
                <a:gd name="connsiteY0" fmla="*/ 0 h 740569"/>
                <a:gd name="connsiteX1" fmla="*/ 0 w 1272092"/>
                <a:gd name="connsiteY1" fmla="*/ 740569 h 740569"/>
                <a:gd name="connsiteX2" fmla="*/ 750598 w 1272092"/>
                <a:gd name="connsiteY2" fmla="*/ 526257 h 740569"/>
                <a:gd name="connsiteX3" fmla="*/ 817273 w 1272092"/>
                <a:gd name="connsiteY3" fmla="*/ 554832 h 740569"/>
                <a:gd name="connsiteX4" fmla="*/ 857754 w 1272092"/>
                <a:gd name="connsiteY4" fmla="*/ 564357 h 740569"/>
                <a:gd name="connsiteX5" fmla="*/ 917286 w 1272092"/>
                <a:gd name="connsiteY5" fmla="*/ 581025 h 740569"/>
                <a:gd name="connsiteX6" fmla="*/ 898236 w 1272092"/>
                <a:gd name="connsiteY6" fmla="*/ 616744 h 740569"/>
                <a:gd name="connsiteX7" fmla="*/ 893473 w 1272092"/>
                <a:gd name="connsiteY7" fmla="*/ 631032 h 740569"/>
                <a:gd name="connsiteX8" fmla="*/ 912523 w 1272092"/>
                <a:gd name="connsiteY8" fmla="*/ 650082 h 740569"/>
                <a:gd name="connsiteX9" fmla="*/ 1038729 w 1272092"/>
                <a:gd name="connsiteY9" fmla="*/ 683419 h 740569"/>
                <a:gd name="connsiteX10" fmla="*/ 1076829 w 1272092"/>
                <a:gd name="connsiteY10" fmla="*/ 688182 h 740569"/>
                <a:gd name="connsiteX11" fmla="*/ 1081592 w 1272092"/>
                <a:gd name="connsiteY11" fmla="*/ 731044 h 740569"/>
                <a:gd name="connsiteX12" fmla="*/ 1107786 w 1272092"/>
                <a:gd name="connsiteY12" fmla="*/ 740569 h 740569"/>
                <a:gd name="connsiteX13" fmla="*/ 1122073 w 1272092"/>
                <a:gd name="connsiteY13" fmla="*/ 702469 h 740569"/>
                <a:gd name="connsiteX14" fmla="*/ 1224467 w 1272092"/>
                <a:gd name="connsiteY14" fmla="*/ 714375 h 740569"/>
                <a:gd name="connsiteX15" fmla="*/ 1217323 w 1272092"/>
                <a:gd name="connsiteY15" fmla="*/ 681038 h 740569"/>
                <a:gd name="connsiteX16" fmla="*/ 1191129 w 1272092"/>
                <a:gd name="connsiteY16" fmla="*/ 676275 h 740569"/>
                <a:gd name="connsiteX17" fmla="*/ 1157792 w 1272092"/>
                <a:gd name="connsiteY17" fmla="*/ 628650 h 740569"/>
                <a:gd name="connsiteX18" fmla="*/ 1138742 w 1272092"/>
                <a:gd name="connsiteY18" fmla="*/ 628650 h 740569"/>
                <a:gd name="connsiteX19" fmla="*/ 1124454 w 1272092"/>
                <a:gd name="connsiteY19" fmla="*/ 609600 h 740569"/>
                <a:gd name="connsiteX20" fmla="*/ 1136361 w 1272092"/>
                <a:gd name="connsiteY20" fmla="*/ 588169 h 740569"/>
                <a:gd name="connsiteX21" fmla="*/ 1117311 w 1272092"/>
                <a:gd name="connsiteY21" fmla="*/ 566738 h 740569"/>
                <a:gd name="connsiteX22" fmla="*/ 1129217 w 1272092"/>
                <a:gd name="connsiteY22" fmla="*/ 547688 h 740569"/>
                <a:gd name="connsiteX23" fmla="*/ 1153029 w 1272092"/>
                <a:gd name="connsiteY23" fmla="*/ 526257 h 740569"/>
                <a:gd name="connsiteX24" fmla="*/ 1236373 w 1272092"/>
                <a:gd name="connsiteY24" fmla="*/ 550069 h 740569"/>
                <a:gd name="connsiteX25" fmla="*/ 1250661 w 1272092"/>
                <a:gd name="connsiteY25" fmla="*/ 514350 h 740569"/>
                <a:gd name="connsiteX26" fmla="*/ 1205417 w 1272092"/>
                <a:gd name="connsiteY26" fmla="*/ 485775 h 740569"/>
                <a:gd name="connsiteX27" fmla="*/ 1193511 w 1272092"/>
                <a:gd name="connsiteY27" fmla="*/ 459582 h 740569"/>
                <a:gd name="connsiteX28" fmla="*/ 1200654 w 1272092"/>
                <a:gd name="connsiteY28" fmla="*/ 428625 h 740569"/>
                <a:gd name="connsiteX29" fmla="*/ 1243517 w 1272092"/>
                <a:gd name="connsiteY29" fmla="*/ 459582 h 740569"/>
                <a:gd name="connsiteX30" fmla="*/ 1264948 w 1272092"/>
                <a:gd name="connsiteY30" fmla="*/ 450057 h 740569"/>
                <a:gd name="connsiteX31" fmla="*/ 1272092 w 1272092"/>
                <a:gd name="connsiteY31" fmla="*/ 431007 h 740569"/>
                <a:gd name="connsiteX32" fmla="*/ 1164936 w 1272092"/>
                <a:gd name="connsiteY32" fmla="*/ 361950 h 740569"/>
                <a:gd name="connsiteX33" fmla="*/ 1162554 w 1272092"/>
                <a:gd name="connsiteY33" fmla="*/ 309563 h 740569"/>
                <a:gd name="connsiteX34" fmla="*/ 1183986 w 1272092"/>
                <a:gd name="connsiteY34" fmla="*/ 297657 h 740569"/>
                <a:gd name="connsiteX35" fmla="*/ 1164936 w 1272092"/>
                <a:gd name="connsiteY35" fmla="*/ 264319 h 740569"/>
                <a:gd name="connsiteX36" fmla="*/ 1126836 w 1272092"/>
                <a:gd name="connsiteY36" fmla="*/ 264319 h 740569"/>
                <a:gd name="connsiteX37" fmla="*/ 1093498 w 1272092"/>
                <a:gd name="connsiteY37" fmla="*/ 233363 h 740569"/>
                <a:gd name="connsiteX38" fmla="*/ 1055398 w 1272092"/>
                <a:gd name="connsiteY38" fmla="*/ 228600 h 740569"/>
                <a:gd name="connsiteX39" fmla="*/ 1033967 w 1272092"/>
                <a:gd name="connsiteY39" fmla="*/ 235744 h 740569"/>
                <a:gd name="connsiteX40" fmla="*/ 1014917 w 1272092"/>
                <a:gd name="connsiteY40" fmla="*/ 228600 h 740569"/>
                <a:gd name="connsiteX41" fmla="*/ 1041111 w 1272092"/>
                <a:gd name="connsiteY41" fmla="*/ 197644 h 740569"/>
                <a:gd name="connsiteX42" fmla="*/ 1041111 w 1272092"/>
                <a:gd name="connsiteY42" fmla="*/ 166688 h 740569"/>
                <a:gd name="connsiteX43" fmla="*/ 1074448 w 1272092"/>
                <a:gd name="connsiteY43" fmla="*/ 97632 h 740569"/>
                <a:gd name="connsiteX44" fmla="*/ 1069686 w 1272092"/>
                <a:gd name="connsiteY44" fmla="*/ 76200 h 740569"/>
                <a:gd name="connsiteX45" fmla="*/ 1064923 w 1272092"/>
                <a:gd name="connsiteY45" fmla="*/ 38100 h 740569"/>
                <a:gd name="connsiteX46" fmla="*/ 1050636 w 1272092"/>
                <a:gd name="connsiteY46" fmla="*/ 47625 h 740569"/>
                <a:gd name="connsiteX47" fmla="*/ 1017298 w 1272092"/>
                <a:gd name="connsiteY47" fmla="*/ 50007 h 740569"/>
                <a:gd name="connsiteX48" fmla="*/ 981579 w 1272092"/>
                <a:gd name="connsiteY48" fmla="*/ 54769 h 740569"/>
                <a:gd name="connsiteX49" fmla="*/ 950623 w 1272092"/>
                <a:gd name="connsiteY49" fmla="*/ 40482 h 740569"/>
                <a:gd name="connsiteX50" fmla="*/ 929192 w 1272092"/>
                <a:gd name="connsiteY50" fmla="*/ 21432 h 740569"/>
                <a:gd name="connsiteX51" fmla="*/ 907761 w 1272092"/>
                <a:gd name="connsiteY51" fmla="*/ 28575 h 740569"/>
                <a:gd name="connsiteX52" fmla="*/ 857754 w 1272092"/>
                <a:gd name="connsiteY52" fmla="*/ 35719 h 740569"/>
                <a:gd name="connsiteX53" fmla="*/ 781554 w 1272092"/>
                <a:gd name="connsiteY53" fmla="*/ 28575 h 740569"/>
                <a:gd name="connsiteX54" fmla="*/ 755361 w 1272092"/>
                <a:gd name="connsiteY54" fmla="*/ 33338 h 740569"/>
                <a:gd name="connsiteX55" fmla="*/ 717261 w 1272092"/>
                <a:gd name="connsiteY55" fmla="*/ 21432 h 740569"/>
                <a:gd name="connsiteX56" fmla="*/ 667254 w 1272092"/>
                <a:gd name="connsiteY56" fmla="*/ 0 h 740569"/>
                <a:gd name="connsiteX0" fmla="*/ 667254 w 1272092"/>
                <a:gd name="connsiteY0" fmla="*/ 0 h 740569"/>
                <a:gd name="connsiteX1" fmla="*/ 0 w 1272092"/>
                <a:gd name="connsiteY1" fmla="*/ 740569 h 740569"/>
                <a:gd name="connsiteX2" fmla="*/ 817273 w 1272092"/>
                <a:gd name="connsiteY2" fmla="*/ 554832 h 740569"/>
                <a:gd name="connsiteX3" fmla="*/ 857754 w 1272092"/>
                <a:gd name="connsiteY3" fmla="*/ 564357 h 740569"/>
                <a:gd name="connsiteX4" fmla="*/ 917286 w 1272092"/>
                <a:gd name="connsiteY4" fmla="*/ 581025 h 740569"/>
                <a:gd name="connsiteX5" fmla="*/ 898236 w 1272092"/>
                <a:gd name="connsiteY5" fmla="*/ 616744 h 740569"/>
                <a:gd name="connsiteX6" fmla="*/ 893473 w 1272092"/>
                <a:gd name="connsiteY6" fmla="*/ 631032 h 740569"/>
                <a:gd name="connsiteX7" fmla="*/ 912523 w 1272092"/>
                <a:gd name="connsiteY7" fmla="*/ 650082 h 740569"/>
                <a:gd name="connsiteX8" fmla="*/ 1038729 w 1272092"/>
                <a:gd name="connsiteY8" fmla="*/ 683419 h 740569"/>
                <a:gd name="connsiteX9" fmla="*/ 1076829 w 1272092"/>
                <a:gd name="connsiteY9" fmla="*/ 688182 h 740569"/>
                <a:gd name="connsiteX10" fmla="*/ 1081592 w 1272092"/>
                <a:gd name="connsiteY10" fmla="*/ 731044 h 740569"/>
                <a:gd name="connsiteX11" fmla="*/ 1107786 w 1272092"/>
                <a:gd name="connsiteY11" fmla="*/ 740569 h 740569"/>
                <a:gd name="connsiteX12" fmla="*/ 1122073 w 1272092"/>
                <a:gd name="connsiteY12" fmla="*/ 702469 h 740569"/>
                <a:gd name="connsiteX13" fmla="*/ 1224467 w 1272092"/>
                <a:gd name="connsiteY13" fmla="*/ 714375 h 740569"/>
                <a:gd name="connsiteX14" fmla="*/ 1217323 w 1272092"/>
                <a:gd name="connsiteY14" fmla="*/ 681038 h 740569"/>
                <a:gd name="connsiteX15" fmla="*/ 1191129 w 1272092"/>
                <a:gd name="connsiteY15" fmla="*/ 676275 h 740569"/>
                <a:gd name="connsiteX16" fmla="*/ 1157792 w 1272092"/>
                <a:gd name="connsiteY16" fmla="*/ 628650 h 740569"/>
                <a:gd name="connsiteX17" fmla="*/ 1138742 w 1272092"/>
                <a:gd name="connsiteY17" fmla="*/ 628650 h 740569"/>
                <a:gd name="connsiteX18" fmla="*/ 1124454 w 1272092"/>
                <a:gd name="connsiteY18" fmla="*/ 609600 h 740569"/>
                <a:gd name="connsiteX19" fmla="*/ 1136361 w 1272092"/>
                <a:gd name="connsiteY19" fmla="*/ 588169 h 740569"/>
                <a:gd name="connsiteX20" fmla="*/ 1117311 w 1272092"/>
                <a:gd name="connsiteY20" fmla="*/ 566738 h 740569"/>
                <a:gd name="connsiteX21" fmla="*/ 1129217 w 1272092"/>
                <a:gd name="connsiteY21" fmla="*/ 547688 h 740569"/>
                <a:gd name="connsiteX22" fmla="*/ 1153029 w 1272092"/>
                <a:gd name="connsiteY22" fmla="*/ 526257 h 740569"/>
                <a:gd name="connsiteX23" fmla="*/ 1236373 w 1272092"/>
                <a:gd name="connsiteY23" fmla="*/ 550069 h 740569"/>
                <a:gd name="connsiteX24" fmla="*/ 1250661 w 1272092"/>
                <a:gd name="connsiteY24" fmla="*/ 514350 h 740569"/>
                <a:gd name="connsiteX25" fmla="*/ 1205417 w 1272092"/>
                <a:gd name="connsiteY25" fmla="*/ 485775 h 740569"/>
                <a:gd name="connsiteX26" fmla="*/ 1193511 w 1272092"/>
                <a:gd name="connsiteY26" fmla="*/ 459582 h 740569"/>
                <a:gd name="connsiteX27" fmla="*/ 1200654 w 1272092"/>
                <a:gd name="connsiteY27" fmla="*/ 428625 h 740569"/>
                <a:gd name="connsiteX28" fmla="*/ 1243517 w 1272092"/>
                <a:gd name="connsiteY28" fmla="*/ 459582 h 740569"/>
                <a:gd name="connsiteX29" fmla="*/ 1264948 w 1272092"/>
                <a:gd name="connsiteY29" fmla="*/ 450057 h 740569"/>
                <a:gd name="connsiteX30" fmla="*/ 1272092 w 1272092"/>
                <a:gd name="connsiteY30" fmla="*/ 431007 h 740569"/>
                <a:gd name="connsiteX31" fmla="*/ 1164936 w 1272092"/>
                <a:gd name="connsiteY31" fmla="*/ 361950 h 740569"/>
                <a:gd name="connsiteX32" fmla="*/ 1162554 w 1272092"/>
                <a:gd name="connsiteY32" fmla="*/ 309563 h 740569"/>
                <a:gd name="connsiteX33" fmla="*/ 1183986 w 1272092"/>
                <a:gd name="connsiteY33" fmla="*/ 297657 h 740569"/>
                <a:gd name="connsiteX34" fmla="*/ 1164936 w 1272092"/>
                <a:gd name="connsiteY34" fmla="*/ 264319 h 740569"/>
                <a:gd name="connsiteX35" fmla="*/ 1126836 w 1272092"/>
                <a:gd name="connsiteY35" fmla="*/ 264319 h 740569"/>
                <a:gd name="connsiteX36" fmla="*/ 1093498 w 1272092"/>
                <a:gd name="connsiteY36" fmla="*/ 233363 h 740569"/>
                <a:gd name="connsiteX37" fmla="*/ 1055398 w 1272092"/>
                <a:gd name="connsiteY37" fmla="*/ 228600 h 740569"/>
                <a:gd name="connsiteX38" fmla="*/ 1033967 w 1272092"/>
                <a:gd name="connsiteY38" fmla="*/ 235744 h 740569"/>
                <a:gd name="connsiteX39" fmla="*/ 1014917 w 1272092"/>
                <a:gd name="connsiteY39" fmla="*/ 228600 h 740569"/>
                <a:gd name="connsiteX40" fmla="*/ 1041111 w 1272092"/>
                <a:gd name="connsiteY40" fmla="*/ 197644 h 740569"/>
                <a:gd name="connsiteX41" fmla="*/ 1041111 w 1272092"/>
                <a:gd name="connsiteY41" fmla="*/ 166688 h 740569"/>
                <a:gd name="connsiteX42" fmla="*/ 1074448 w 1272092"/>
                <a:gd name="connsiteY42" fmla="*/ 97632 h 740569"/>
                <a:gd name="connsiteX43" fmla="*/ 1069686 w 1272092"/>
                <a:gd name="connsiteY43" fmla="*/ 76200 h 740569"/>
                <a:gd name="connsiteX44" fmla="*/ 1064923 w 1272092"/>
                <a:gd name="connsiteY44" fmla="*/ 38100 h 740569"/>
                <a:gd name="connsiteX45" fmla="*/ 1050636 w 1272092"/>
                <a:gd name="connsiteY45" fmla="*/ 47625 h 740569"/>
                <a:gd name="connsiteX46" fmla="*/ 1017298 w 1272092"/>
                <a:gd name="connsiteY46" fmla="*/ 50007 h 740569"/>
                <a:gd name="connsiteX47" fmla="*/ 981579 w 1272092"/>
                <a:gd name="connsiteY47" fmla="*/ 54769 h 740569"/>
                <a:gd name="connsiteX48" fmla="*/ 950623 w 1272092"/>
                <a:gd name="connsiteY48" fmla="*/ 40482 h 740569"/>
                <a:gd name="connsiteX49" fmla="*/ 929192 w 1272092"/>
                <a:gd name="connsiteY49" fmla="*/ 21432 h 740569"/>
                <a:gd name="connsiteX50" fmla="*/ 907761 w 1272092"/>
                <a:gd name="connsiteY50" fmla="*/ 28575 h 740569"/>
                <a:gd name="connsiteX51" fmla="*/ 857754 w 1272092"/>
                <a:gd name="connsiteY51" fmla="*/ 35719 h 740569"/>
                <a:gd name="connsiteX52" fmla="*/ 781554 w 1272092"/>
                <a:gd name="connsiteY52" fmla="*/ 28575 h 740569"/>
                <a:gd name="connsiteX53" fmla="*/ 755361 w 1272092"/>
                <a:gd name="connsiteY53" fmla="*/ 33338 h 740569"/>
                <a:gd name="connsiteX54" fmla="*/ 717261 w 1272092"/>
                <a:gd name="connsiteY54" fmla="*/ 21432 h 740569"/>
                <a:gd name="connsiteX55" fmla="*/ 667254 w 1272092"/>
                <a:gd name="connsiteY55" fmla="*/ 0 h 740569"/>
                <a:gd name="connsiteX0" fmla="*/ 667254 w 1272092"/>
                <a:gd name="connsiteY0" fmla="*/ 0 h 740569"/>
                <a:gd name="connsiteX1" fmla="*/ 0 w 1272092"/>
                <a:gd name="connsiteY1" fmla="*/ 740569 h 740569"/>
                <a:gd name="connsiteX2" fmla="*/ 857754 w 1272092"/>
                <a:gd name="connsiteY2" fmla="*/ 564357 h 740569"/>
                <a:gd name="connsiteX3" fmla="*/ 917286 w 1272092"/>
                <a:gd name="connsiteY3" fmla="*/ 581025 h 740569"/>
                <a:gd name="connsiteX4" fmla="*/ 898236 w 1272092"/>
                <a:gd name="connsiteY4" fmla="*/ 616744 h 740569"/>
                <a:gd name="connsiteX5" fmla="*/ 893473 w 1272092"/>
                <a:gd name="connsiteY5" fmla="*/ 631032 h 740569"/>
                <a:gd name="connsiteX6" fmla="*/ 912523 w 1272092"/>
                <a:gd name="connsiteY6" fmla="*/ 650082 h 740569"/>
                <a:gd name="connsiteX7" fmla="*/ 1038729 w 1272092"/>
                <a:gd name="connsiteY7" fmla="*/ 683419 h 740569"/>
                <a:gd name="connsiteX8" fmla="*/ 1076829 w 1272092"/>
                <a:gd name="connsiteY8" fmla="*/ 688182 h 740569"/>
                <a:gd name="connsiteX9" fmla="*/ 1081592 w 1272092"/>
                <a:gd name="connsiteY9" fmla="*/ 731044 h 740569"/>
                <a:gd name="connsiteX10" fmla="*/ 1107786 w 1272092"/>
                <a:gd name="connsiteY10" fmla="*/ 740569 h 740569"/>
                <a:gd name="connsiteX11" fmla="*/ 1122073 w 1272092"/>
                <a:gd name="connsiteY11" fmla="*/ 702469 h 740569"/>
                <a:gd name="connsiteX12" fmla="*/ 1224467 w 1272092"/>
                <a:gd name="connsiteY12" fmla="*/ 714375 h 740569"/>
                <a:gd name="connsiteX13" fmla="*/ 1217323 w 1272092"/>
                <a:gd name="connsiteY13" fmla="*/ 681038 h 740569"/>
                <a:gd name="connsiteX14" fmla="*/ 1191129 w 1272092"/>
                <a:gd name="connsiteY14" fmla="*/ 676275 h 740569"/>
                <a:gd name="connsiteX15" fmla="*/ 1157792 w 1272092"/>
                <a:gd name="connsiteY15" fmla="*/ 628650 h 740569"/>
                <a:gd name="connsiteX16" fmla="*/ 1138742 w 1272092"/>
                <a:gd name="connsiteY16" fmla="*/ 628650 h 740569"/>
                <a:gd name="connsiteX17" fmla="*/ 1124454 w 1272092"/>
                <a:gd name="connsiteY17" fmla="*/ 609600 h 740569"/>
                <a:gd name="connsiteX18" fmla="*/ 1136361 w 1272092"/>
                <a:gd name="connsiteY18" fmla="*/ 588169 h 740569"/>
                <a:gd name="connsiteX19" fmla="*/ 1117311 w 1272092"/>
                <a:gd name="connsiteY19" fmla="*/ 566738 h 740569"/>
                <a:gd name="connsiteX20" fmla="*/ 1129217 w 1272092"/>
                <a:gd name="connsiteY20" fmla="*/ 547688 h 740569"/>
                <a:gd name="connsiteX21" fmla="*/ 1153029 w 1272092"/>
                <a:gd name="connsiteY21" fmla="*/ 526257 h 740569"/>
                <a:gd name="connsiteX22" fmla="*/ 1236373 w 1272092"/>
                <a:gd name="connsiteY22" fmla="*/ 550069 h 740569"/>
                <a:gd name="connsiteX23" fmla="*/ 1250661 w 1272092"/>
                <a:gd name="connsiteY23" fmla="*/ 514350 h 740569"/>
                <a:gd name="connsiteX24" fmla="*/ 1205417 w 1272092"/>
                <a:gd name="connsiteY24" fmla="*/ 485775 h 740569"/>
                <a:gd name="connsiteX25" fmla="*/ 1193511 w 1272092"/>
                <a:gd name="connsiteY25" fmla="*/ 459582 h 740569"/>
                <a:gd name="connsiteX26" fmla="*/ 1200654 w 1272092"/>
                <a:gd name="connsiteY26" fmla="*/ 428625 h 740569"/>
                <a:gd name="connsiteX27" fmla="*/ 1243517 w 1272092"/>
                <a:gd name="connsiteY27" fmla="*/ 459582 h 740569"/>
                <a:gd name="connsiteX28" fmla="*/ 1264948 w 1272092"/>
                <a:gd name="connsiteY28" fmla="*/ 450057 h 740569"/>
                <a:gd name="connsiteX29" fmla="*/ 1272092 w 1272092"/>
                <a:gd name="connsiteY29" fmla="*/ 431007 h 740569"/>
                <a:gd name="connsiteX30" fmla="*/ 1164936 w 1272092"/>
                <a:gd name="connsiteY30" fmla="*/ 361950 h 740569"/>
                <a:gd name="connsiteX31" fmla="*/ 1162554 w 1272092"/>
                <a:gd name="connsiteY31" fmla="*/ 309563 h 740569"/>
                <a:gd name="connsiteX32" fmla="*/ 1183986 w 1272092"/>
                <a:gd name="connsiteY32" fmla="*/ 297657 h 740569"/>
                <a:gd name="connsiteX33" fmla="*/ 1164936 w 1272092"/>
                <a:gd name="connsiteY33" fmla="*/ 264319 h 740569"/>
                <a:gd name="connsiteX34" fmla="*/ 1126836 w 1272092"/>
                <a:gd name="connsiteY34" fmla="*/ 264319 h 740569"/>
                <a:gd name="connsiteX35" fmla="*/ 1093498 w 1272092"/>
                <a:gd name="connsiteY35" fmla="*/ 233363 h 740569"/>
                <a:gd name="connsiteX36" fmla="*/ 1055398 w 1272092"/>
                <a:gd name="connsiteY36" fmla="*/ 228600 h 740569"/>
                <a:gd name="connsiteX37" fmla="*/ 1033967 w 1272092"/>
                <a:gd name="connsiteY37" fmla="*/ 235744 h 740569"/>
                <a:gd name="connsiteX38" fmla="*/ 1014917 w 1272092"/>
                <a:gd name="connsiteY38" fmla="*/ 228600 h 740569"/>
                <a:gd name="connsiteX39" fmla="*/ 1041111 w 1272092"/>
                <a:gd name="connsiteY39" fmla="*/ 197644 h 740569"/>
                <a:gd name="connsiteX40" fmla="*/ 1041111 w 1272092"/>
                <a:gd name="connsiteY40" fmla="*/ 166688 h 740569"/>
                <a:gd name="connsiteX41" fmla="*/ 1074448 w 1272092"/>
                <a:gd name="connsiteY41" fmla="*/ 97632 h 740569"/>
                <a:gd name="connsiteX42" fmla="*/ 1069686 w 1272092"/>
                <a:gd name="connsiteY42" fmla="*/ 76200 h 740569"/>
                <a:gd name="connsiteX43" fmla="*/ 1064923 w 1272092"/>
                <a:gd name="connsiteY43" fmla="*/ 38100 h 740569"/>
                <a:gd name="connsiteX44" fmla="*/ 1050636 w 1272092"/>
                <a:gd name="connsiteY44" fmla="*/ 47625 h 740569"/>
                <a:gd name="connsiteX45" fmla="*/ 1017298 w 1272092"/>
                <a:gd name="connsiteY45" fmla="*/ 50007 h 740569"/>
                <a:gd name="connsiteX46" fmla="*/ 981579 w 1272092"/>
                <a:gd name="connsiteY46" fmla="*/ 54769 h 740569"/>
                <a:gd name="connsiteX47" fmla="*/ 950623 w 1272092"/>
                <a:gd name="connsiteY47" fmla="*/ 40482 h 740569"/>
                <a:gd name="connsiteX48" fmla="*/ 929192 w 1272092"/>
                <a:gd name="connsiteY48" fmla="*/ 21432 h 740569"/>
                <a:gd name="connsiteX49" fmla="*/ 907761 w 1272092"/>
                <a:gd name="connsiteY49" fmla="*/ 28575 h 740569"/>
                <a:gd name="connsiteX50" fmla="*/ 857754 w 1272092"/>
                <a:gd name="connsiteY50" fmla="*/ 35719 h 740569"/>
                <a:gd name="connsiteX51" fmla="*/ 781554 w 1272092"/>
                <a:gd name="connsiteY51" fmla="*/ 28575 h 740569"/>
                <a:gd name="connsiteX52" fmla="*/ 755361 w 1272092"/>
                <a:gd name="connsiteY52" fmla="*/ 33338 h 740569"/>
                <a:gd name="connsiteX53" fmla="*/ 717261 w 1272092"/>
                <a:gd name="connsiteY53" fmla="*/ 21432 h 740569"/>
                <a:gd name="connsiteX54" fmla="*/ 667254 w 1272092"/>
                <a:gd name="connsiteY54" fmla="*/ 0 h 740569"/>
                <a:gd name="connsiteX0" fmla="*/ 667254 w 1272092"/>
                <a:gd name="connsiteY0" fmla="*/ 0 h 740569"/>
                <a:gd name="connsiteX1" fmla="*/ 0 w 1272092"/>
                <a:gd name="connsiteY1" fmla="*/ 740569 h 740569"/>
                <a:gd name="connsiteX2" fmla="*/ 917286 w 1272092"/>
                <a:gd name="connsiteY2" fmla="*/ 581025 h 740569"/>
                <a:gd name="connsiteX3" fmla="*/ 898236 w 1272092"/>
                <a:gd name="connsiteY3" fmla="*/ 616744 h 740569"/>
                <a:gd name="connsiteX4" fmla="*/ 893473 w 1272092"/>
                <a:gd name="connsiteY4" fmla="*/ 631032 h 740569"/>
                <a:gd name="connsiteX5" fmla="*/ 912523 w 1272092"/>
                <a:gd name="connsiteY5" fmla="*/ 650082 h 740569"/>
                <a:gd name="connsiteX6" fmla="*/ 1038729 w 1272092"/>
                <a:gd name="connsiteY6" fmla="*/ 683419 h 740569"/>
                <a:gd name="connsiteX7" fmla="*/ 1076829 w 1272092"/>
                <a:gd name="connsiteY7" fmla="*/ 688182 h 740569"/>
                <a:gd name="connsiteX8" fmla="*/ 1081592 w 1272092"/>
                <a:gd name="connsiteY8" fmla="*/ 731044 h 740569"/>
                <a:gd name="connsiteX9" fmla="*/ 1107786 w 1272092"/>
                <a:gd name="connsiteY9" fmla="*/ 740569 h 740569"/>
                <a:gd name="connsiteX10" fmla="*/ 1122073 w 1272092"/>
                <a:gd name="connsiteY10" fmla="*/ 702469 h 740569"/>
                <a:gd name="connsiteX11" fmla="*/ 1224467 w 1272092"/>
                <a:gd name="connsiteY11" fmla="*/ 714375 h 740569"/>
                <a:gd name="connsiteX12" fmla="*/ 1217323 w 1272092"/>
                <a:gd name="connsiteY12" fmla="*/ 681038 h 740569"/>
                <a:gd name="connsiteX13" fmla="*/ 1191129 w 1272092"/>
                <a:gd name="connsiteY13" fmla="*/ 676275 h 740569"/>
                <a:gd name="connsiteX14" fmla="*/ 1157792 w 1272092"/>
                <a:gd name="connsiteY14" fmla="*/ 628650 h 740569"/>
                <a:gd name="connsiteX15" fmla="*/ 1138742 w 1272092"/>
                <a:gd name="connsiteY15" fmla="*/ 628650 h 740569"/>
                <a:gd name="connsiteX16" fmla="*/ 1124454 w 1272092"/>
                <a:gd name="connsiteY16" fmla="*/ 609600 h 740569"/>
                <a:gd name="connsiteX17" fmla="*/ 1136361 w 1272092"/>
                <a:gd name="connsiteY17" fmla="*/ 588169 h 740569"/>
                <a:gd name="connsiteX18" fmla="*/ 1117311 w 1272092"/>
                <a:gd name="connsiteY18" fmla="*/ 566738 h 740569"/>
                <a:gd name="connsiteX19" fmla="*/ 1129217 w 1272092"/>
                <a:gd name="connsiteY19" fmla="*/ 547688 h 740569"/>
                <a:gd name="connsiteX20" fmla="*/ 1153029 w 1272092"/>
                <a:gd name="connsiteY20" fmla="*/ 526257 h 740569"/>
                <a:gd name="connsiteX21" fmla="*/ 1236373 w 1272092"/>
                <a:gd name="connsiteY21" fmla="*/ 550069 h 740569"/>
                <a:gd name="connsiteX22" fmla="*/ 1250661 w 1272092"/>
                <a:gd name="connsiteY22" fmla="*/ 514350 h 740569"/>
                <a:gd name="connsiteX23" fmla="*/ 1205417 w 1272092"/>
                <a:gd name="connsiteY23" fmla="*/ 485775 h 740569"/>
                <a:gd name="connsiteX24" fmla="*/ 1193511 w 1272092"/>
                <a:gd name="connsiteY24" fmla="*/ 459582 h 740569"/>
                <a:gd name="connsiteX25" fmla="*/ 1200654 w 1272092"/>
                <a:gd name="connsiteY25" fmla="*/ 428625 h 740569"/>
                <a:gd name="connsiteX26" fmla="*/ 1243517 w 1272092"/>
                <a:gd name="connsiteY26" fmla="*/ 459582 h 740569"/>
                <a:gd name="connsiteX27" fmla="*/ 1264948 w 1272092"/>
                <a:gd name="connsiteY27" fmla="*/ 450057 h 740569"/>
                <a:gd name="connsiteX28" fmla="*/ 1272092 w 1272092"/>
                <a:gd name="connsiteY28" fmla="*/ 431007 h 740569"/>
                <a:gd name="connsiteX29" fmla="*/ 1164936 w 1272092"/>
                <a:gd name="connsiteY29" fmla="*/ 361950 h 740569"/>
                <a:gd name="connsiteX30" fmla="*/ 1162554 w 1272092"/>
                <a:gd name="connsiteY30" fmla="*/ 309563 h 740569"/>
                <a:gd name="connsiteX31" fmla="*/ 1183986 w 1272092"/>
                <a:gd name="connsiteY31" fmla="*/ 297657 h 740569"/>
                <a:gd name="connsiteX32" fmla="*/ 1164936 w 1272092"/>
                <a:gd name="connsiteY32" fmla="*/ 264319 h 740569"/>
                <a:gd name="connsiteX33" fmla="*/ 1126836 w 1272092"/>
                <a:gd name="connsiteY33" fmla="*/ 264319 h 740569"/>
                <a:gd name="connsiteX34" fmla="*/ 1093498 w 1272092"/>
                <a:gd name="connsiteY34" fmla="*/ 233363 h 740569"/>
                <a:gd name="connsiteX35" fmla="*/ 1055398 w 1272092"/>
                <a:gd name="connsiteY35" fmla="*/ 228600 h 740569"/>
                <a:gd name="connsiteX36" fmla="*/ 1033967 w 1272092"/>
                <a:gd name="connsiteY36" fmla="*/ 235744 h 740569"/>
                <a:gd name="connsiteX37" fmla="*/ 1014917 w 1272092"/>
                <a:gd name="connsiteY37" fmla="*/ 228600 h 740569"/>
                <a:gd name="connsiteX38" fmla="*/ 1041111 w 1272092"/>
                <a:gd name="connsiteY38" fmla="*/ 197644 h 740569"/>
                <a:gd name="connsiteX39" fmla="*/ 1041111 w 1272092"/>
                <a:gd name="connsiteY39" fmla="*/ 166688 h 740569"/>
                <a:gd name="connsiteX40" fmla="*/ 1074448 w 1272092"/>
                <a:gd name="connsiteY40" fmla="*/ 97632 h 740569"/>
                <a:gd name="connsiteX41" fmla="*/ 1069686 w 1272092"/>
                <a:gd name="connsiteY41" fmla="*/ 76200 h 740569"/>
                <a:gd name="connsiteX42" fmla="*/ 1064923 w 1272092"/>
                <a:gd name="connsiteY42" fmla="*/ 38100 h 740569"/>
                <a:gd name="connsiteX43" fmla="*/ 1050636 w 1272092"/>
                <a:gd name="connsiteY43" fmla="*/ 47625 h 740569"/>
                <a:gd name="connsiteX44" fmla="*/ 1017298 w 1272092"/>
                <a:gd name="connsiteY44" fmla="*/ 50007 h 740569"/>
                <a:gd name="connsiteX45" fmla="*/ 981579 w 1272092"/>
                <a:gd name="connsiteY45" fmla="*/ 54769 h 740569"/>
                <a:gd name="connsiteX46" fmla="*/ 950623 w 1272092"/>
                <a:gd name="connsiteY46" fmla="*/ 40482 h 740569"/>
                <a:gd name="connsiteX47" fmla="*/ 929192 w 1272092"/>
                <a:gd name="connsiteY47" fmla="*/ 21432 h 740569"/>
                <a:gd name="connsiteX48" fmla="*/ 907761 w 1272092"/>
                <a:gd name="connsiteY48" fmla="*/ 28575 h 740569"/>
                <a:gd name="connsiteX49" fmla="*/ 857754 w 1272092"/>
                <a:gd name="connsiteY49" fmla="*/ 35719 h 740569"/>
                <a:gd name="connsiteX50" fmla="*/ 781554 w 1272092"/>
                <a:gd name="connsiteY50" fmla="*/ 28575 h 740569"/>
                <a:gd name="connsiteX51" fmla="*/ 755361 w 1272092"/>
                <a:gd name="connsiteY51" fmla="*/ 33338 h 740569"/>
                <a:gd name="connsiteX52" fmla="*/ 717261 w 1272092"/>
                <a:gd name="connsiteY52" fmla="*/ 21432 h 740569"/>
                <a:gd name="connsiteX53" fmla="*/ 667254 w 1272092"/>
                <a:gd name="connsiteY53" fmla="*/ 0 h 740569"/>
                <a:gd name="connsiteX0" fmla="*/ 667254 w 1272092"/>
                <a:gd name="connsiteY0" fmla="*/ 0 h 740569"/>
                <a:gd name="connsiteX1" fmla="*/ 0 w 1272092"/>
                <a:gd name="connsiteY1" fmla="*/ 740569 h 740569"/>
                <a:gd name="connsiteX2" fmla="*/ 898236 w 1272092"/>
                <a:gd name="connsiteY2" fmla="*/ 616744 h 740569"/>
                <a:gd name="connsiteX3" fmla="*/ 893473 w 1272092"/>
                <a:gd name="connsiteY3" fmla="*/ 631032 h 740569"/>
                <a:gd name="connsiteX4" fmla="*/ 912523 w 1272092"/>
                <a:gd name="connsiteY4" fmla="*/ 650082 h 740569"/>
                <a:gd name="connsiteX5" fmla="*/ 1038729 w 1272092"/>
                <a:gd name="connsiteY5" fmla="*/ 683419 h 740569"/>
                <a:gd name="connsiteX6" fmla="*/ 1076829 w 1272092"/>
                <a:gd name="connsiteY6" fmla="*/ 688182 h 740569"/>
                <a:gd name="connsiteX7" fmla="*/ 1081592 w 1272092"/>
                <a:gd name="connsiteY7" fmla="*/ 731044 h 740569"/>
                <a:gd name="connsiteX8" fmla="*/ 1107786 w 1272092"/>
                <a:gd name="connsiteY8" fmla="*/ 740569 h 740569"/>
                <a:gd name="connsiteX9" fmla="*/ 1122073 w 1272092"/>
                <a:gd name="connsiteY9" fmla="*/ 702469 h 740569"/>
                <a:gd name="connsiteX10" fmla="*/ 1224467 w 1272092"/>
                <a:gd name="connsiteY10" fmla="*/ 714375 h 740569"/>
                <a:gd name="connsiteX11" fmla="*/ 1217323 w 1272092"/>
                <a:gd name="connsiteY11" fmla="*/ 681038 h 740569"/>
                <a:gd name="connsiteX12" fmla="*/ 1191129 w 1272092"/>
                <a:gd name="connsiteY12" fmla="*/ 676275 h 740569"/>
                <a:gd name="connsiteX13" fmla="*/ 1157792 w 1272092"/>
                <a:gd name="connsiteY13" fmla="*/ 628650 h 740569"/>
                <a:gd name="connsiteX14" fmla="*/ 1138742 w 1272092"/>
                <a:gd name="connsiteY14" fmla="*/ 628650 h 740569"/>
                <a:gd name="connsiteX15" fmla="*/ 1124454 w 1272092"/>
                <a:gd name="connsiteY15" fmla="*/ 609600 h 740569"/>
                <a:gd name="connsiteX16" fmla="*/ 1136361 w 1272092"/>
                <a:gd name="connsiteY16" fmla="*/ 588169 h 740569"/>
                <a:gd name="connsiteX17" fmla="*/ 1117311 w 1272092"/>
                <a:gd name="connsiteY17" fmla="*/ 566738 h 740569"/>
                <a:gd name="connsiteX18" fmla="*/ 1129217 w 1272092"/>
                <a:gd name="connsiteY18" fmla="*/ 547688 h 740569"/>
                <a:gd name="connsiteX19" fmla="*/ 1153029 w 1272092"/>
                <a:gd name="connsiteY19" fmla="*/ 526257 h 740569"/>
                <a:gd name="connsiteX20" fmla="*/ 1236373 w 1272092"/>
                <a:gd name="connsiteY20" fmla="*/ 550069 h 740569"/>
                <a:gd name="connsiteX21" fmla="*/ 1250661 w 1272092"/>
                <a:gd name="connsiteY21" fmla="*/ 514350 h 740569"/>
                <a:gd name="connsiteX22" fmla="*/ 1205417 w 1272092"/>
                <a:gd name="connsiteY22" fmla="*/ 485775 h 740569"/>
                <a:gd name="connsiteX23" fmla="*/ 1193511 w 1272092"/>
                <a:gd name="connsiteY23" fmla="*/ 459582 h 740569"/>
                <a:gd name="connsiteX24" fmla="*/ 1200654 w 1272092"/>
                <a:gd name="connsiteY24" fmla="*/ 428625 h 740569"/>
                <a:gd name="connsiteX25" fmla="*/ 1243517 w 1272092"/>
                <a:gd name="connsiteY25" fmla="*/ 459582 h 740569"/>
                <a:gd name="connsiteX26" fmla="*/ 1264948 w 1272092"/>
                <a:gd name="connsiteY26" fmla="*/ 450057 h 740569"/>
                <a:gd name="connsiteX27" fmla="*/ 1272092 w 1272092"/>
                <a:gd name="connsiteY27" fmla="*/ 431007 h 740569"/>
                <a:gd name="connsiteX28" fmla="*/ 1164936 w 1272092"/>
                <a:gd name="connsiteY28" fmla="*/ 361950 h 740569"/>
                <a:gd name="connsiteX29" fmla="*/ 1162554 w 1272092"/>
                <a:gd name="connsiteY29" fmla="*/ 309563 h 740569"/>
                <a:gd name="connsiteX30" fmla="*/ 1183986 w 1272092"/>
                <a:gd name="connsiteY30" fmla="*/ 297657 h 740569"/>
                <a:gd name="connsiteX31" fmla="*/ 1164936 w 1272092"/>
                <a:gd name="connsiteY31" fmla="*/ 264319 h 740569"/>
                <a:gd name="connsiteX32" fmla="*/ 1126836 w 1272092"/>
                <a:gd name="connsiteY32" fmla="*/ 264319 h 740569"/>
                <a:gd name="connsiteX33" fmla="*/ 1093498 w 1272092"/>
                <a:gd name="connsiteY33" fmla="*/ 233363 h 740569"/>
                <a:gd name="connsiteX34" fmla="*/ 1055398 w 1272092"/>
                <a:gd name="connsiteY34" fmla="*/ 228600 h 740569"/>
                <a:gd name="connsiteX35" fmla="*/ 1033967 w 1272092"/>
                <a:gd name="connsiteY35" fmla="*/ 235744 h 740569"/>
                <a:gd name="connsiteX36" fmla="*/ 1014917 w 1272092"/>
                <a:gd name="connsiteY36" fmla="*/ 228600 h 740569"/>
                <a:gd name="connsiteX37" fmla="*/ 1041111 w 1272092"/>
                <a:gd name="connsiteY37" fmla="*/ 197644 h 740569"/>
                <a:gd name="connsiteX38" fmla="*/ 1041111 w 1272092"/>
                <a:gd name="connsiteY38" fmla="*/ 166688 h 740569"/>
                <a:gd name="connsiteX39" fmla="*/ 1074448 w 1272092"/>
                <a:gd name="connsiteY39" fmla="*/ 97632 h 740569"/>
                <a:gd name="connsiteX40" fmla="*/ 1069686 w 1272092"/>
                <a:gd name="connsiteY40" fmla="*/ 76200 h 740569"/>
                <a:gd name="connsiteX41" fmla="*/ 1064923 w 1272092"/>
                <a:gd name="connsiteY41" fmla="*/ 38100 h 740569"/>
                <a:gd name="connsiteX42" fmla="*/ 1050636 w 1272092"/>
                <a:gd name="connsiteY42" fmla="*/ 47625 h 740569"/>
                <a:gd name="connsiteX43" fmla="*/ 1017298 w 1272092"/>
                <a:gd name="connsiteY43" fmla="*/ 50007 h 740569"/>
                <a:gd name="connsiteX44" fmla="*/ 981579 w 1272092"/>
                <a:gd name="connsiteY44" fmla="*/ 54769 h 740569"/>
                <a:gd name="connsiteX45" fmla="*/ 950623 w 1272092"/>
                <a:gd name="connsiteY45" fmla="*/ 40482 h 740569"/>
                <a:gd name="connsiteX46" fmla="*/ 929192 w 1272092"/>
                <a:gd name="connsiteY46" fmla="*/ 21432 h 740569"/>
                <a:gd name="connsiteX47" fmla="*/ 907761 w 1272092"/>
                <a:gd name="connsiteY47" fmla="*/ 28575 h 740569"/>
                <a:gd name="connsiteX48" fmla="*/ 857754 w 1272092"/>
                <a:gd name="connsiteY48" fmla="*/ 35719 h 740569"/>
                <a:gd name="connsiteX49" fmla="*/ 781554 w 1272092"/>
                <a:gd name="connsiteY49" fmla="*/ 28575 h 740569"/>
                <a:gd name="connsiteX50" fmla="*/ 755361 w 1272092"/>
                <a:gd name="connsiteY50" fmla="*/ 33338 h 740569"/>
                <a:gd name="connsiteX51" fmla="*/ 717261 w 1272092"/>
                <a:gd name="connsiteY51" fmla="*/ 21432 h 740569"/>
                <a:gd name="connsiteX52" fmla="*/ 667254 w 1272092"/>
                <a:gd name="connsiteY52" fmla="*/ 0 h 740569"/>
                <a:gd name="connsiteX0" fmla="*/ 667254 w 1272092"/>
                <a:gd name="connsiteY0" fmla="*/ 0 h 740569"/>
                <a:gd name="connsiteX1" fmla="*/ 0 w 1272092"/>
                <a:gd name="connsiteY1" fmla="*/ 740569 h 740569"/>
                <a:gd name="connsiteX2" fmla="*/ 893473 w 1272092"/>
                <a:gd name="connsiteY2" fmla="*/ 631032 h 740569"/>
                <a:gd name="connsiteX3" fmla="*/ 912523 w 1272092"/>
                <a:gd name="connsiteY3" fmla="*/ 650082 h 740569"/>
                <a:gd name="connsiteX4" fmla="*/ 1038729 w 1272092"/>
                <a:gd name="connsiteY4" fmla="*/ 683419 h 740569"/>
                <a:gd name="connsiteX5" fmla="*/ 1076829 w 1272092"/>
                <a:gd name="connsiteY5" fmla="*/ 688182 h 740569"/>
                <a:gd name="connsiteX6" fmla="*/ 1081592 w 1272092"/>
                <a:gd name="connsiteY6" fmla="*/ 731044 h 740569"/>
                <a:gd name="connsiteX7" fmla="*/ 1107786 w 1272092"/>
                <a:gd name="connsiteY7" fmla="*/ 740569 h 740569"/>
                <a:gd name="connsiteX8" fmla="*/ 1122073 w 1272092"/>
                <a:gd name="connsiteY8" fmla="*/ 702469 h 740569"/>
                <a:gd name="connsiteX9" fmla="*/ 1224467 w 1272092"/>
                <a:gd name="connsiteY9" fmla="*/ 714375 h 740569"/>
                <a:gd name="connsiteX10" fmla="*/ 1217323 w 1272092"/>
                <a:gd name="connsiteY10" fmla="*/ 681038 h 740569"/>
                <a:gd name="connsiteX11" fmla="*/ 1191129 w 1272092"/>
                <a:gd name="connsiteY11" fmla="*/ 676275 h 740569"/>
                <a:gd name="connsiteX12" fmla="*/ 1157792 w 1272092"/>
                <a:gd name="connsiteY12" fmla="*/ 628650 h 740569"/>
                <a:gd name="connsiteX13" fmla="*/ 1138742 w 1272092"/>
                <a:gd name="connsiteY13" fmla="*/ 628650 h 740569"/>
                <a:gd name="connsiteX14" fmla="*/ 1124454 w 1272092"/>
                <a:gd name="connsiteY14" fmla="*/ 609600 h 740569"/>
                <a:gd name="connsiteX15" fmla="*/ 1136361 w 1272092"/>
                <a:gd name="connsiteY15" fmla="*/ 588169 h 740569"/>
                <a:gd name="connsiteX16" fmla="*/ 1117311 w 1272092"/>
                <a:gd name="connsiteY16" fmla="*/ 566738 h 740569"/>
                <a:gd name="connsiteX17" fmla="*/ 1129217 w 1272092"/>
                <a:gd name="connsiteY17" fmla="*/ 547688 h 740569"/>
                <a:gd name="connsiteX18" fmla="*/ 1153029 w 1272092"/>
                <a:gd name="connsiteY18" fmla="*/ 526257 h 740569"/>
                <a:gd name="connsiteX19" fmla="*/ 1236373 w 1272092"/>
                <a:gd name="connsiteY19" fmla="*/ 550069 h 740569"/>
                <a:gd name="connsiteX20" fmla="*/ 1250661 w 1272092"/>
                <a:gd name="connsiteY20" fmla="*/ 514350 h 740569"/>
                <a:gd name="connsiteX21" fmla="*/ 1205417 w 1272092"/>
                <a:gd name="connsiteY21" fmla="*/ 485775 h 740569"/>
                <a:gd name="connsiteX22" fmla="*/ 1193511 w 1272092"/>
                <a:gd name="connsiteY22" fmla="*/ 459582 h 740569"/>
                <a:gd name="connsiteX23" fmla="*/ 1200654 w 1272092"/>
                <a:gd name="connsiteY23" fmla="*/ 428625 h 740569"/>
                <a:gd name="connsiteX24" fmla="*/ 1243517 w 1272092"/>
                <a:gd name="connsiteY24" fmla="*/ 459582 h 740569"/>
                <a:gd name="connsiteX25" fmla="*/ 1264948 w 1272092"/>
                <a:gd name="connsiteY25" fmla="*/ 450057 h 740569"/>
                <a:gd name="connsiteX26" fmla="*/ 1272092 w 1272092"/>
                <a:gd name="connsiteY26" fmla="*/ 431007 h 740569"/>
                <a:gd name="connsiteX27" fmla="*/ 1164936 w 1272092"/>
                <a:gd name="connsiteY27" fmla="*/ 361950 h 740569"/>
                <a:gd name="connsiteX28" fmla="*/ 1162554 w 1272092"/>
                <a:gd name="connsiteY28" fmla="*/ 309563 h 740569"/>
                <a:gd name="connsiteX29" fmla="*/ 1183986 w 1272092"/>
                <a:gd name="connsiteY29" fmla="*/ 297657 h 740569"/>
                <a:gd name="connsiteX30" fmla="*/ 1164936 w 1272092"/>
                <a:gd name="connsiteY30" fmla="*/ 264319 h 740569"/>
                <a:gd name="connsiteX31" fmla="*/ 1126836 w 1272092"/>
                <a:gd name="connsiteY31" fmla="*/ 264319 h 740569"/>
                <a:gd name="connsiteX32" fmla="*/ 1093498 w 1272092"/>
                <a:gd name="connsiteY32" fmla="*/ 233363 h 740569"/>
                <a:gd name="connsiteX33" fmla="*/ 1055398 w 1272092"/>
                <a:gd name="connsiteY33" fmla="*/ 228600 h 740569"/>
                <a:gd name="connsiteX34" fmla="*/ 1033967 w 1272092"/>
                <a:gd name="connsiteY34" fmla="*/ 235744 h 740569"/>
                <a:gd name="connsiteX35" fmla="*/ 1014917 w 1272092"/>
                <a:gd name="connsiteY35" fmla="*/ 228600 h 740569"/>
                <a:gd name="connsiteX36" fmla="*/ 1041111 w 1272092"/>
                <a:gd name="connsiteY36" fmla="*/ 197644 h 740569"/>
                <a:gd name="connsiteX37" fmla="*/ 1041111 w 1272092"/>
                <a:gd name="connsiteY37" fmla="*/ 166688 h 740569"/>
                <a:gd name="connsiteX38" fmla="*/ 1074448 w 1272092"/>
                <a:gd name="connsiteY38" fmla="*/ 97632 h 740569"/>
                <a:gd name="connsiteX39" fmla="*/ 1069686 w 1272092"/>
                <a:gd name="connsiteY39" fmla="*/ 76200 h 740569"/>
                <a:gd name="connsiteX40" fmla="*/ 1064923 w 1272092"/>
                <a:gd name="connsiteY40" fmla="*/ 38100 h 740569"/>
                <a:gd name="connsiteX41" fmla="*/ 1050636 w 1272092"/>
                <a:gd name="connsiteY41" fmla="*/ 47625 h 740569"/>
                <a:gd name="connsiteX42" fmla="*/ 1017298 w 1272092"/>
                <a:gd name="connsiteY42" fmla="*/ 50007 h 740569"/>
                <a:gd name="connsiteX43" fmla="*/ 981579 w 1272092"/>
                <a:gd name="connsiteY43" fmla="*/ 54769 h 740569"/>
                <a:gd name="connsiteX44" fmla="*/ 950623 w 1272092"/>
                <a:gd name="connsiteY44" fmla="*/ 40482 h 740569"/>
                <a:gd name="connsiteX45" fmla="*/ 929192 w 1272092"/>
                <a:gd name="connsiteY45" fmla="*/ 21432 h 740569"/>
                <a:gd name="connsiteX46" fmla="*/ 907761 w 1272092"/>
                <a:gd name="connsiteY46" fmla="*/ 28575 h 740569"/>
                <a:gd name="connsiteX47" fmla="*/ 857754 w 1272092"/>
                <a:gd name="connsiteY47" fmla="*/ 35719 h 740569"/>
                <a:gd name="connsiteX48" fmla="*/ 781554 w 1272092"/>
                <a:gd name="connsiteY48" fmla="*/ 28575 h 740569"/>
                <a:gd name="connsiteX49" fmla="*/ 755361 w 1272092"/>
                <a:gd name="connsiteY49" fmla="*/ 33338 h 740569"/>
                <a:gd name="connsiteX50" fmla="*/ 717261 w 1272092"/>
                <a:gd name="connsiteY50" fmla="*/ 21432 h 740569"/>
                <a:gd name="connsiteX51" fmla="*/ 667254 w 1272092"/>
                <a:gd name="connsiteY51" fmla="*/ 0 h 740569"/>
                <a:gd name="connsiteX0" fmla="*/ 667254 w 1272092"/>
                <a:gd name="connsiteY0" fmla="*/ 0 h 740569"/>
                <a:gd name="connsiteX1" fmla="*/ 0 w 1272092"/>
                <a:gd name="connsiteY1" fmla="*/ 740569 h 740569"/>
                <a:gd name="connsiteX2" fmla="*/ 912523 w 1272092"/>
                <a:gd name="connsiteY2" fmla="*/ 650082 h 740569"/>
                <a:gd name="connsiteX3" fmla="*/ 1038729 w 1272092"/>
                <a:gd name="connsiteY3" fmla="*/ 683419 h 740569"/>
                <a:gd name="connsiteX4" fmla="*/ 1076829 w 1272092"/>
                <a:gd name="connsiteY4" fmla="*/ 688182 h 740569"/>
                <a:gd name="connsiteX5" fmla="*/ 1081592 w 1272092"/>
                <a:gd name="connsiteY5" fmla="*/ 731044 h 740569"/>
                <a:gd name="connsiteX6" fmla="*/ 1107786 w 1272092"/>
                <a:gd name="connsiteY6" fmla="*/ 740569 h 740569"/>
                <a:gd name="connsiteX7" fmla="*/ 1122073 w 1272092"/>
                <a:gd name="connsiteY7" fmla="*/ 702469 h 740569"/>
                <a:gd name="connsiteX8" fmla="*/ 1224467 w 1272092"/>
                <a:gd name="connsiteY8" fmla="*/ 714375 h 740569"/>
                <a:gd name="connsiteX9" fmla="*/ 1217323 w 1272092"/>
                <a:gd name="connsiteY9" fmla="*/ 681038 h 740569"/>
                <a:gd name="connsiteX10" fmla="*/ 1191129 w 1272092"/>
                <a:gd name="connsiteY10" fmla="*/ 676275 h 740569"/>
                <a:gd name="connsiteX11" fmla="*/ 1157792 w 1272092"/>
                <a:gd name="connsiteY11" fmla="*/ 628650 h 740569"/>
                <a:gd name="connsiteX12" fmla="*/ 1138742 w 1272092"/>
                <a:gd name="connsiteY12" fmla="*/ 628650 h 740569"/>
                <a:gd name="connsiteX13" fmla="*/ 1124454 w 1272092"/>
                <a:gd name="connsiteY13" fmla="*/ 609600 h 740569"/>
                <a:gd name="connsiteX14" fmla="*/ 1136361 w 1272092"/>
                <a:gd name="connsiteY14" fmla="*/ 588169 h 740569"/>
                <a:gd name="connsiteX15" fmla="*/ 1117311 w 1272092"/>
                <a:gd name="connsiteY15" fmla="*/ 566738 h 740569"/>
                <a:gd name="connsiteX16" fmla="*/ 1129217 w 1272092"/>
                <a:gd name="connsiteY16" fmla="*/ 547688 h 740569"/>
                <a:gd name="connsiteX17" fmla="*/ 1153029 w 1272092"/>
                <a:gd name="connsiteY17" fmla="*/ 526257 h 740569"/>
                <a:gd name="connsiteX18" fmla="*/ 1236373 w 1272092"/>
                <a:gd name="connsiteY18" fmla="*/ 550069 h 740569"/>
                <a:gd name="connsiteX19" fmla="*/ 1250661 w 1272092"/>
                <a:gd name="connsiteY19" fmla="*/ 514350 h 740569"/>
                <a:gd name="connsiteX20" fmla="*/ 1205417 w 1272092"/>
                <a:gd name="connsiteY20" fmla="*/ 485775 h 740569"/>
                <a:gd name="connsiteX21" fmla="*/ 1193511 w 1272092"/>
                <a:gd name="connsiteY21" fmla="*/ 459582 h 740569"/>
                <a:gd name="connsiteX22" fmla="*/ 1200654 w 1272092"/>
                <a:gd name="connsiteY22" fmla="*/ 428625 h 740569"/>
                <a:gd name="connsiteX23" fmla="*/ 1243517 w 1272092"/>
                <a:gd name="connsiteY23" fmla="*/ 459582 h 740569"/>
                <a:gd name="connsiteX24" fmla="*/ 1264948 w 1272092"/>
                <a:gd name="connsiteY24" fmla="*/ 450057 h 740569"/>
                <a:gd name="connsiteX25" fmla="*/ 1272092 w 1272092"/>
                <a:gd name="connsiteY25" fmla="*/ 431007 h 740569"/>
                <a:gd name="connsiteX26" fmla="*/ 1164936 w 1272092"/>
                <a:gd name="connsiteY26" fmla="*/ 361950 h 740569"/>
                <a:gd name="connsiteX27" fmla="*/ 1162554 w 1272092"/>
                <a:gd name="connsiteY27" fmla="*/ 309563 h 740569"/>
                <a:gd name="connsiteX28" fmla="*/ 1183986 w 1272092"/>
                <a:gd name="connsiteY28" fmla="*/ 297657 h 740569"/>
                <a:gd name="connsiteX29" fmla="*/ 1164936 w 1272092"/>
                <a:gd name="connsiteY29" fmla="*/ 264319 h 740569"/>
                <a:gd name="connsiteX30" fmla="*/ 1126836 w 1272092"/>
                <a:gd name="connsiteY30" fmla="*/ 264319 h 740569"/>
                <a:gd name="connsiteX31" fmla="*/ 1093498 w 1272092"/>
                <a:gd name="connsiteY31" fmla="*/ 233363 h 740569"/>
                <a:gd name="connsiteX32" fmla="*/ 1055398 w 1272092"/>
                <a:gd name="connsiteY32" fmla="*/ 228600 h 740569"/>
                <a:gd name="connsiteX33" fmla="*/ 1033967 w 1272092"/>
                <a:gd name="connsiteY33" fmla="*/ 235744 h 740569"/>
                <a:gd name="connsiteX34" fmla="*/ 1014917 w 1272092"/>
                <a:gd name="connsiteY34" fmla="*/ 228600 h 740569"/>
                <a:gd name="connsiteX35" fmla="*/ 1041111 w 1272092"/>
                <a:gd name="connsiteY35" fmla="*/ 197644 h 740569"/>
                <a:gd name="connsiteX36" fmla="*/ 1041111 w 1272092"/>
                <a:gd name="connsiteY36" fmla="*/ 166688 h 740569"/>
                <a:gd name="connsiteX37" fmla="*/ 1074448 w 1272092"/>
                <a:gd name="connsiteY37" fmla="*/ 97632 h 740569"/>
                <a:gd name="connsiteX38" fmla="*/ 1069686 w 1272092"/>
                <a:gd name="connsiteY38" fmla="*/ 76200 h 740569"/>
                <a:gd name="connsiteX39" fmla="*/ 1064923 w 1272092"/>
                <a:gd name="connsiteY39" fmla="*/ 38100 h 740569"/>
                <a:gd name="connsiteX40" fmla="*/ 1050636 w 1272092"/>
                <a:gd name="connsiteY40" fmla="*/ 47625 h 740569"/>
                <a:gd name="connsiteX41" fmla="*/ 1017298 w 1272092"/>
                <a:gd name="connsiteY41" fmla="*/ 50007 h 740569"/>
                <a:gd name="connsiteX42" fmla="*/ 981579 w 1272092"/>
                <a:gd name="connsiteY42" fmla="*/ 54769 h 740569"/>
                <a:gd name="connsiteX43" fmla="*/ 950623 w 1272092"/>
                <a:gd name="connsiteY43" fmla="*/ 40482 h 740569"/>
                <a:gd name="connsiteX44" fmla="*/ 929192 w 1272092"/>
                <a:gd name="connsiteY44" fmla="*/ 21432 h 740569"/>
                <a:gd name="connsiteX45" fmla="*/ 907761 w 1272092"/>
                <a:gd name="connsiteY45" fmla="*/ 28575 h 740569"/>
                <a:gd name="connsiteX46" fmla="*/ 857754 w 1272092"/>
                <a:gd name="connsiteY46" fmla="*/ 35719 h 740569"/>
                <a:gd name="connsiteX47" fmla="*/ 781554 w 1272092"/>
                <a:gd name="connsiteY47" fmla="*/ 28575 h 740569"/>
                <a:gd name="connsiteX48" fmla="*/ 755361 w 1272092"/>
                <a:gd name="connsiteY48" fmla="*/ 33338 h 740569"/>
                <a:gd name="connsiteX49" fmla="*/ 717261 w 1272092"/>
                <a:gd name="connsiteY49" fmla="*/ 21432 h 740569"/>
                <a:gd name="connsiteX50" fmla="*/ 667254 w 1272092"/>
                <a:gd name="connsiteY50" fmla="*/ 0 h 740569"/>
                <a:gd name="connsiteX0" fmla="*/ 667254 w 1272092"/>
                <a:gd name="connsiteY0" fmla="*/ 0 h 740569"/>
                <a:gd name="connsiteX1" fmla="*/ 0 w 1272092"/>
                <a:gd name="connsiteY1" fmla="*/ 740569 h 740569"/>
                <a:gd name="connsiteX2" fmla="*/ 1038729 w 1272092"/>
                <a:gd name="connsiteY2" fmla="*/ 683419 h 740569"/>
                <a:gd name="connsiteX3" fmla="*/ 1076829 w 1272092"/>
                <a:gd name="connsiteY3" fmla="*/ 688182 h 740569"/>
                <a:gd name="connsiteX4" fmla="*/ 1081592 w 1272092"/>
                <a:gd name="connsiteY4" fmla="*/ 731044 h 740569"/>
                <a:gd name="connsiteX5" fmla="*/ 1107786 w 1272092"/>
                <a:gd name="connsiteY5" fmla="*/ 740569 h 740569"/>
                <a:gd name="connsiteX6" fmla="*/ 1122073 w 1272092"/>
                <a:gd name="connsiteY6" fmla="*/ 702469 h 740569"/>
                <a:gd name="connsiteX7" fmla="*/ 1224467 w 1272092"/>
                <a:gd name="connsiteY7" fmla="*/ 714375 h 740569"/>
                <a:gd name="connsiteX8" fmla="*/ 1217323 w 1272092"/>
                <a:gd name="connsiteY8" fmla="*/ 681038 h 740569"/>
                <a:gd name="connsiteX9" fmla="*/ 1191129 w 1272092"/>
                <a:gd name="connsiteY9" fmla="*/ 676275 h 740569"/>
                <a:gd name="connsiteX10" fmla="*/ 1157792 w 1272092"/>
                <a:gd name="connsiteY10" fmla="*/ 628650 h 740569"/>
                <a:gd name="connsiteX11" fmla="*/ 1138742 w 1272092"/>
                <a:gd name="connsiteY11" fmla="*/ 628650 h 740569"/>
                <a:gd name="connsiteX12" fmla="*/ 1124454 w 1272092"/>
                <a:gd name="connsiteY12" fmla="*/ 609600 h 740569"/>
                <a:gd name="connsiteX13" fmla="*/ 1136361 w 1272092"/>
                <a:gd name="connsiteY13" fmla="*/ 588169 h 740569"/>
                <a:gd name="connsiteX14" fmla="*/ 1117311 w 1272092"/>
                <a:gd name="connsiteY14" fmla="*/ 566738 h 740569"/>
                <a:gd name="connsiteX15" fmla="*/ 1129217 w 1272092"/>
                <a:gd name="connsiteY15" fmla="*/ 547688 h 740569"/>
                <a:gd name="connsiteX16" fmla="*/ 1153029 w 1272092"/>
                <a:gd name="connsiteY16" fmla="*/ 526257 h 740569"/>
                <a:gd name="connsiteX17" fmla="*/ 1236373 w 1272092"/>
                <a:gd name="connsiteY17" fmla="*/ 550069 h 740569"/>
                <a:gd name="connsiteX18" fmla="*/ 1250661 w 1272092"/>
                <a:gd name="connsiteY18" fmla="*/ 514350 h 740569"/>
                <a:gd name="connsiteX19" fmla="*/ 1205417 w 1272092"/>
                <a:gd name="connsiteY19" fmla="*/ 485775 h 740569"/>
                <a:gd name="connsiteX20" fmla="*/ 1193511 w 1272092"/>
                <a:gd name="connsiteY20" fmla="*/ 459582 h 740569"/>
                <a:gd name="connsiteX21" fmla="*/ 1200654 w 1272092"/>
                <a:gd name="connsiteY21" fmla="*/ 428625 h 740569"/>
                <a:gd name="connsiteX22" fmla="*/ 1243517 w 1272092"/>
                <a:gd name="connsiteY22" fmla="*/ 459582 h 740569"/>
                <a:gd name="connsiteX23" fmla="*/ 1264948 w 1272092"/>
                <a:gd name="connsiteY23" fmla="*/ 450057 h 740569"/>
                <a:gd name="connsiteX24" fmla="*/ 1272092 w 1272092"/>
                <a:gd name="connsiteY24" fmla="*/ 431007 h 740569"/>
                <a:gd name="connsiteX25" fmla="*/ 1164936 w 1272092"/>
                <a:gd name="connsiteY25" fmla="*/ 361950 h 740569"/>
                <a:gd name="connsiteX26" fmla="*/ 1162554 w 1272092"/>
                <a:gd name="connsiteY26" fmla="*/ 309563 h 740569"/>
                <a:gd name="connsiteX27" fmla="*/ 1183986 w 1272092"/>
                <a:gd name="connsiteY27" fmla="*/ 297657 h 740569"/>
                <a:gd name="connsiteX28" fmla="*/ 1164936 w 1272092"/>
                <a:gd name="connsiteY28" fmla="*/ 264319 h 740569"/>
                <a:gd name="connsiteX29" fmla="*/ 1126836 w 1272092"/>
                <a:gd name="connsiteY29" fmla="*/ 264319 h 740569"/>
                <a:gd name="connsiteX30" fmla="*/ 1093498 w 1272092"/>
                <a:gd name="connsiteY30" fmla="*/ 233363 h 740569"/>
                <a:gd name="connsiteX31" fmla="*/ 1055398 w 1272092"/>
                <a:gd name="connsiteY31" fmla="*/ 228600 h 740569"/>
                <a:gd name="connsiteX32" fmla="*/ 1033967 w 1272092"/>
                <a:gd name="connsiteY32" fmla="*/ 235744 h 740569"/>
                <a:gd name="connsiteX33" fmla="*/ 1014917 w 1272092"/>
                <a:gd name="connsiteY33" fmla="*/ 228600 h 740569"/>
                <a:gd name="connsiteX34" fmla="*/ 1041111 w 1272092"/>
                <a:gd name="connsiteY34" fmla="*/ 197644 h 740569"/>
                <a:gd name="connsiteX35" fmla="*/ 1041111 w 1272092"/>
                <a:gd name="connsiteY35" fmla="*/ 166688 h 740569"/>
                <a:gd name="connsiteX36" fmla="*/ 1074448 w 1272092"/>
                <a:gd name="connsiteY36" fmla="*/ 97632 h 740569"/>
                <a:gd name="connsiteX37" fmla="*/ 1069686 w 1272092"/>
                <a:gd name="connsiteY37" fmla="*/ 76200 h 740569"/>
                <a:gd name="connsiteX38" fmla="*/ 1064923 w 1272092"/>
                <a:gd name="connsiteY38" fmla="*/ 38100 h 740569"/>
                <a:gd name="connsiteX39" fmla="*/ 1050636 w 1272092"/>
                <a:gd name="connsiteY39" fmla="*/ 47625 h 740569"/>
                <a:gd name="connsiteX40" fmla="*/ 1017298 w 1272092"/>
                <a:gd name="connsiteY40" fmla="*/ 50007 h 740569"/>
                <a:gd name="connsiteX41" fmla="*/ 981579 w 1272092"/>
                <a:gd name="connsiteY41" fmla="*/ 54769 h 740569"/>
                <a:gd name="connsiteX42" fmla="*/ 950623 w 1272092"/>
                <a:gd name="connsiteY42" fmla="*/ 40482 h 740569"/>
                <a:gd name="connsiteX43" fmla="*/ 929192 w 1272092"/>
                <a:gd name="connsiteY43" fmla="*/ 21432 h 740569"/>
                <a:gd name="connsiteX44" fmla="*/ 907761 w 1272092"/>
                <a:gd name="connsiteY44" fmla="*/ 28575 h 740569"/>
                <a:gd name="connsiteX45" fmla="*/ 857754 w 1272092"/>
                <a:gd name="connsiteY45" fmla="*/ 35719 h 740569"/>
                <a:gd name="connsiteX46" fmla="*/ 781554 w 1272092"/>
                <a:gd name="connsiteY46" fmla="*/ 28575 h 740569"/>
                <a:gd name="connsiteX47" fmla="*/ 755361 w 1272092"/>
                <a:gd name="connsiteY47" fmla="*/ 33338 h 740569"/>
                <a:gd name="connsiteX48" fmla="*/ 717261 w 1272092"/>
                <a:gd name="connsiteY48" fmla="*/ 21432 h 740569"/>
                <a:gd name="connsiteX49" fmla="*/ 667254 w 1272092"/>
                <a:gd name="connsiteY49" fmla="*/ 0 h 740569"/>
                <a:gd name="connsiteX0" fmla="*/ 667254 w 1272092"/>
                <a:gd name="connsiteY0" fmla="*/ 0 h 740569"/>
                <a:gd name="connsiteX1" fmla="*/ 0 w 1272092"/>
                <a:gd name="connsiteY1" fmla="*/ 740569 h 740569"/>
                <a:gd name="connsiteX2" fmla="*/ 1076829 w 1272092"/>
                <a:gd name="connsiteY2" fmla="*/ 688182 h 740569"/>
                <a:gd name="connsiteX3" fmla="*/ 1081592 w 1272092"/>
                <a:gd name="connsiteY3" fmla="*/ 731044 h 740569"/>
                <a:gd name="connsiteX4" fmla="*/ 1107786 w 1272092"/>
                <a:gd name="connsiteY4" fmla="*/ 740569 h 740569"/>
                <a:gd name="connsiteX5" fmla="*/ 1122073 w 1272092"/>
                <a:gd name="connsiteY5" fmla="*/ 702469 h 740569"/>
                <a:gd name="connsiteX6" fmla="*/ 1224467 w 1272092"/>
                <a:gd name="connsiteY6" fmla="*/ 714375 h 740569"/>
                <a:gd name="connsiteX7" fmla="*/ 1217323 w 1272092"/>
                <a:gd name="connsiteY7" fmla="*/ 681038 h 740569"/>
                <a:gd name="connsiteX8" fmla="*/ 1191129 w 1272092"/>
                <a:gd name="connsiteY8" fmla="*/ 676275 h 740569"/>
                <a:gd name="connsiteX9" fmla="*/ 1157792 w 1272092"/>
                <a:gd name="connsiteY9" fmla="*/ 628650 h 740569"/>
                <a:gd name="connsiteX10" fmla="*/ 1138742 w 1272092"/>
                <a:gd name="connsiteY10" fmla="*/ 628650 h 740569"/>
                <a:gd name="connsiteX11" fmla="*/ 1124454 w 1272092"/>
                <a:gd name="connsiteY11" fmla="*/ 609600 h 740569"/>
                <a:gd name="connsiteX12" fmla="*/ 1136361 w 1272092"/>
                <a:gd name="connsiteY12" fmla="*/ 588169 h 740569"/>
                <a:gd name="connsiteX13" fmla="*/ 1117311 w 1272092"/>
                <a:gd name="connsiteY13" fmla="*/ 566738 h 740569"/>
                <a:gd name="connsiteX14" fmla="*/ 1129217 w 1272092"/>
                <a:gd name="connsiteY14" fmla="*/ 547688 h 740569"/>
                <a:gd name="connsiteX15" fmla="*/ 1153029 w 1272092"/>
                <a:gd name="connsiteY15" fmla="*/ 526257 h 740569"/>
                <a:gd name="connsiteX16" fmla="*/ 1236373 w 1272092"/>
                <a:gd name="connsiteY16" fmla="*/ 550069 h 740569"/>
                <a:gd name="connsiteX17" fmla="*/ 1250661 w 1272092"/>
                <a:gd name="connsiteY17" fmla="*/ 514350 h 740569"/>
                <a:gd name="connsiteX18" fmla="*/ 1205417 w 1272092"/>
                <a:gd name="connsiteY18" fmla="*/ 485775 h 740569"/>
                <a:gd name="connsiteX19" fmla="*/ 1193511 w 1272092"/>
                <a:gd name="connsiteY19" fmla="*/ 459582 h 740569"/>
                <a:gd name="connsiteX20" fmla="*/ 1200654 w 1272092"/>
                <a:gd name="connsiteY20" fmla="*/ 428625 h 740569"/>
                <a:gd name="connsiteX21" fmla="*/ 1243517 w 1272092"/>
                <a:gd name="connsiteY21" fmla="*/ 459582 h 740569"/>
                <a:gd name="connsiteX22" fmla="*/ 1264948 w 1272092"/>
                <a:gd name="connsiteY22" fmla="*/ 450057 h 740569"/>
                <a:gd name="connsiteX23" fmla="*/ 1272092 w 1272092"/>
                <a:gd name="connsiteY23" fmla="*/ 431007 h 740569"/>
                <a:gd name="connsiteX24" fmla="*/ 1164936 w 1272092"/>
                <a:gd name="connsiteY24" fmla="*/ 361950 h 740569"/>
                <a:gd name="connsiteX25" fmla="*/ 1162554 w 1272092"/>
                <a:gd name="connsiteY25" fmla="*/ 309563 h 740569"/>
                <a:gd name="connsiteX26" fmla="*/ 1183986 w 1272092"/>
                <a:gd name="connsiteY26" fmla="*/ 297657 h 740569"/>
                <a:gd name="connsiteX27" fmla="*/ 1164936 w 1272092"/>
                <a:gd name="connsiteY27" fmla="*/ 264319 h 740569"/>
                <a:gd name="connsiteX28" fmla="*/ 1126836 w 1272092"/>
                <a:gd name="connsiteY28" fmla="*/ 264319 h 740569"/>
                <a:gd name="connsiteX29" fmla="*/ 1093498 w 1272092"/>
                <a:gd name="connsiteY29" fmla="*/ 233363 h 740569"/>
                <a:gd name="connsiteX30" fmla="*/ 1055398 w 1272092"/>
                <a:gd name="connsiteY30" fmla="*/ 228600 h 740569"/>
                <a:gd name="connsiteX31" fmla="*/ 1033967 w 1272092"/>
                <a:gd name="connsiteY31" fmla="*/ 235744 h 740569"/>
                <a:gd name="connsiteX32" fmla="*/ 1014917 w 1272092"/>
                <a:gd name="connsiteY32" fmla="*/ 228600 h 740569"/>
                <a:gd name="connsiteX33" fmla="*/ 1041111 w 1272092"/>
                <a:gd name="connsiteY33" fmla="*/ 197644 h 740569"/>
                <a:gd name="connsiteX34" fmla="*/ 1041111 w 1272092"/>
                <a:gd name="connsiteY34" fmla="*/ 166688 h 740569"/>
                <a:gd name="connsiteX35" fmla="*/ 1074448 w 1272092"/>
                <a:gd name="connsiteY35" fmla="*/ 97632 h 740569"/>
                <a:gd name="connsiteX36" fmla="*/ 1069686 w 1272092"/>
                <a:gd name="connsiteY36" fmla="*/ 76200 h 740569"/>
                <a:gd name="connsiteX37" fmla="*/ 1064923 w 1272092"/>
                <a:gd name="connsiteY37" fmla="*/ 38100 h 740569"/>
                <a:gd name="connsiteX38" fmla="*/ 1050636 w 1272092"/>
                <a:gd name="connsiteY38" fmla="*/ 47625 h 740569"/>
                <a:gd name="connsiteX39" fmla="*/ 1017298 w 1272092"/>
                <a:gd name="connsiteY39" fmla="*/ 50007 h 740569"/>
                <a:gd name="connsiteX40" fmla="*/ 981579 w 1272092"/>
                <a:gd name="connsiteY40" fmla="*/ 54769 h 740569"/>
                <a:gd name="connsiteX41" fmla="*/ 950623 w 1272092"/>
                <a:gd name="connsiteY41" fmla="*/ 40482 h 740569"/>
                <a:gd name="connsiteX42" fmla="*/ 929192 w 1272092"/>
                <a:gd name="connsiteY42" fmla="*/ 21432 h 740569"/>
                <a:gd name="connsiteX43" fmla="*/ 907761 w 1272092"/>
                <a:gd name="connsiteY43" fmla="*/ 28575 h 740569"/>
                <a:gd name="connsiteX44" fmla="*/ 857754 w 1272092"/>
                <a:gd name="connsiteY44" fmla="*/ 35719 h 740569"/>
                <a:gd name="connsiteX45" fmla="*/ 781554 w 1272092"/>
                <a:gd name="connsiteY45" fmla="*/ 28575 h 740569"/>
                <a:gd name="connsiteX46" fmla="*/ 755361 w 1272092"/>
                <a:gd name="connsiteY46" fmla="*/ 33338 h 740569"/>
                <a:gd name="connsiteX47" fmla="*/ 717261 w 1272092"/>
                <a:gd name="connsiteY47" fmla="*/ 21432 h 740569"/>
                <a:gd name="connsiteX48" fmla="*/ 667254 w 1272092"/>
                <a:gd name="connsiteY48" fmla="*/ 0 h 740569"/>
                <a:gd name="connsiteX0" fmla="*/ 667254 w 1272092"/>
                <a:gd name="connsiteY0" fmla="*/ 0 h 740569"/>
                <a:gd name="connsiteX1" fmla="*/ 0 w 1272092"/>
                <a:gd name="connsiteY1" fmla="*/ 740569 h 740569"/>
                <a:gd name="connsiteX2" fmla="*/ 1081592 w 1272092"/>
                <a:gd name="connsiteY2" fmla="*/ 731044 h 740569"/>
                <a:gd name="connsiteX3" fmla="*/ 1107786 w 1272092"/>
                <a:gd name="connsiteY3" fmla="*/ 740569 h 740569"/>
                <a:gd name="connsiteX4" fmla="*/ 1122073 w 1272092"/>
                <a:gd name="connsiteY4" fmla="*/ 702469 h 740569"/>
                <a:gd name="connsiteX5" fmla="*/ 1224467 w 1272092"/>
                <a:gd name="connsiteY5" fmla="*/ 714375 h 740569"/>
                <a:gd name="connsiteX6" fmla="*/ 1217323 w 1272092"/>
                <a:gd name="connsiteY6" fmla="*/ 681038 h 740569"/>
                <a:gd name="connsiteX7" fmla="*/ 1191129 w 1272092"/>
                <a:gd name="connsiteY7" fmla="*/ 676275 h 740569"/>
                <a:gd name="connsiteX8" fmla="*/ 1157792 w 1272092"/>
                <a:gd name="connsiteY8" fmla="*/ 628650 h 740569"/>
                <a:gd name="connsiteX9" fmla="*/ 1138742 w 1272092"/>
                <a:gd name="connsiteY9" fmla="*/ 628650 h 740569"/>
                <a:gd name="connsiteX10" fmla="*/ 1124454 w 1272092"/>
                <a:gd name="connsiteY10" fmla="*/ 609600 h 740569"/>
                <a:gd name="connsiteX11" fmla="*/ 1136361 w 1272092"/>
                <a:gd name="connsiteY11" fmla="*/ 588169 h 740569"/>
                <a:gd name="connsiteX12" fmla="*/ 1117311 w 1272092"/>
                <a:gd name="connsiteY12" fmla="*/ 566738 h 740569"/>
                <a:gd name="connsiteX13" fmla="*/ 1129217 w 1272092"/>
                <a:gd name="connsiteY13" fmla="*/ 547688 h 740569"/>
                <a:gd name="connsiteX14" fmla="*/ 1153029 w 1272092"/>
                <a:gd name="connsiteY14" fmla="*/ 526257 h 740569"/>
                <a:gd name="connsiteX15" fmla="*/ 1236373 w 1272092"/>
                <a:gd name="connsiteY15" fmla="*/ 550069 h 740569"/>
                <a:gd name="connsiteX16" fmla="*/ 1250661 w 1272092"/>
                <a:gd name="connsiteY16" fmla="*/ 514350 h 740569"/>
                <a:gd name="connsiteX17" fmla="*/ 1205417 w 1272092"/>
                <a:gd name="connsiteY17" fmla="*/ 485775 h 740569"/>
                <a:gd name="connsiteX18" fmla="*/ 1193511 w 1272092"/>
                <a:gd name="connsiteY18" fmla="*/ 459582 h 740569"/>
                <a:gd name="connsiteX19" fmla="*/ 1200654 w 1272092"/>
                <a:gd name="connsiteY19" fmla="*/ 428625 h 740569"/>
                <a:gd name="connsiteX20" fmla="*/ 1243517 w 1272092"/>
                <a:gd name="connsiteY20" fmla="*/ 459582 h 740569"/>
                <a:gd name="connsiteX21" fmla="*/ 1264948 w 1272092"/>
                <a:gd name="connsiteY21" fmla="*/ 450057 h 740569"/>
                <a:gd name="connsiteX22" fmla="*/ 1272092 w 1272092"/>
                <a:gd name="connsiteY22" fmla="*/ 431007 h 740569"/>
                <a:gd name="connsiteX23" fmla="*/ 1164936 w 1272092"/>
                <a:gd name="connsiteY23" fmla="*/ 361950 h 740569"/>
                <a:gd name="connsiteX24" fmla="*/ 1162554 w 1272092"/>
                <a:gd name="connsiteY24" fmla="*/ 309563 h 740569"/>
                <a:gd name="connsiteX25" fmla="*/ 1183986 w 1272092"/>
                <a:gd name="connsiteY25" fmla="*/ 297657 h 740569"/>
                <a:gd name="connsiteX26" fmla="*/ 1164936 w 1272092"/>
                <a:gd name="connsiteY26" fmla="*/ 264319 h 740569"/>
                <a:gd name="connsiteX27" fmla="*/ 1126836 w 1272092"/>
                <a:gd name="connsiteY27" fmla="*/ 264319 h 740569"/>
                <a:gd name="connsiteX28" fmla="*/ 1093498 w 1272092"/>
                <a:gd name="connsiteY28" fmla="*/ 233363 h 740569"/>
                <a:gd name="connsiteX29" fmla="*/ 1055398 w 1272092"/>
                <a:gd name="connsiteY29" fmla="*/ 228600 h 740569"/>
                <a:gd name="connsiteX30" fmla="*/ 1033967 w 1272092"/>
                <a:gd name="connsiteY30" fmla="*/ 235744 h 740569"/>
                <a:gd name="connsiteX31" fmla="*/ 1014917 w 1272092"/>
                <a:gd name="connsiteY31" fmla="*/ 228600 h 740569"/>
                <a:gd name="connsiteX32" fmla="*/ 1041111 w 1272092"/>
                <a:gd name="connsiteY32" fmla="*/ 197644 h 740569"/>
                <a:gd name="connsiteX33" fmla="*/ 1041111 w 1272092"/>
                <a:gd name="connsiteY33" fmla="*/ 166688 h 740569"/>
                <a:gd name="connsiteX34" fmla="*/ 1074448 w 1272092"/>
                <a:gd name="connsiteY34" fmla="*/ 97632 h 740569"/>
                <a:gd name="connsiteX35" fmla="*/ 1069686 w 1272092"/>
                <a:gd name="connsiteY35" fmla="*/ 76200 h 740569"/>
                <a:gd name="connsiteX36" fmla="*/ 1064923 w 1272092"/>
                <a:gd name="connsiteY36" fmla="*/ 38100 h 740569"/>
                <a:gd name="connsiteX37" fmla="*/ 1050636 w 1272092"/>
                <a:gd name="connsiteY37" fmla="*/ 47625 h 740569"/>
                <a:gd name="connsiteX38" fmla="*/ 1017298 w 1272092"/>
                <a:gd name="connsiteY38" fmla="*/ 50007 h 740569"/>
                <a:gd name="connsiteX39" fmla="*/ 981579 w 1272092"/>
                <a:gd name="connsiteY39" fmla="*/ 54769 h 740569"/>
                <a:gd name="connsiteX40" fmla="*/ 950623 w 1272092"/>
                <a:gd name="connsiteY40" fmla="*/ 40482 h 740569"/>
                <a:gd name="connsiteX41" fmla="*/ 929192 w 1272092"/>
                <a:gd name="connsiteY41" fmla="*/ 21432 h 740569"/>
                <a:gd name="connsiteX42" fmla="*/ 907761 w 1272092"/>
                <a:gd name="connsiteY42" fmla="*/ 28575 h 740569"/>
                <a:gd name="connsiteX43" fmla="*/ 857754 w 1272092"/>
                <a:gd name="connsiteY43" fmla="*/ 35719 h 740569"/>
                <a:gd name="connsiteX44" fmla="*/ 781554 w 1272092"/>
                <a:gd name="connsiteY44" fmla="*/ 28575 h 740569"/>
                <a:gd name="connsiteX45" fmla="*/ 755361 w 1272092"/>
                <a:gd name="connsiteY45" fmla="*/ 33338 h 740569"/>
                <a:gd name="connsiteX46" fmla="*/ 717261 w 1272092"/>
                <a:gd name="connsiteY46" fmla="*/ 21432 h 740569"/>
                <a:gd name="connsiteX47" fmla="*/ 667254 w 1272092"/>
                <a:gd name="connsiteY47" fmla="*/ 0 h 740569"/>
                <a:gd name="connsiteX0" fmla="*/ 667254 w 1272092"/>
                <a:gd name="connsiteY0" fmla="*/ 0 h 740569"/>
                <a:gd name="connsiteX1" fmla="*/ 0 w 1272092"/>
                <a:gd name="connsiteY1" fmla="*/ 740569 h 740569"/>
                <a:gd name="connsiteX2" fmla="*/ 1107786 w 1272092"/>
                <a:gd name="connsiteY2" fmla="*/ 740569 h 740569"/>
                <a:gd name="connsiteX3" fmla="*/ 1122073 w 1272092"/>
                <a:gd name="connsiteY3" fmla="*/ 702469 h 740569"/>
                <a:gd name="connsiteX4" fmla="*/ 1224467 w 1272092"/>
                <a:gd name="connsiteY4" fmla="*/ 714375 h 740569"/>
                <a:gd name="connsiteX5" fmla="*/ 1217323 w 1272092"/>
                <a:gd name="connsiteY5" fmla="*/ 681038 h 740569"/>
                <a:gd name="connsiteX6" fmla="*/ 1191129 w 1272092"/>
                <a:gd name="connsiteY6" fmla="*/ 676275 h 740569"/>
                <a:gd name="connsiteX7" fmla="*/ 1157792 w 1272092"/>
                <a:gd name="connsiteY7" fmla="*/ 628650 h 740569"/>
                <a:gd name="connsiteX8" fmla="*/ 1138742 w 1272092"/>
                <a:gd name="connsiteY8" fmla="*/ 628650 h 740569"/>
                <a:gd name="connsiteX9" fmla="*/ 1124454 w 1272092"/>
                <a:gd name="connsiteY9" fmla="*/ 609600 h 740569"/>
                <a:gd name="connsiteX10" fmla="*/ 1136361 w 1272092"/>
                <a:gd name="connsiteY10" fmla="*/ 588169 h 740569"/>
                <a:gd name="connsiteX11" fmla="*/ 1117311 w 1272092"/>
                <a:gd name="connsiteY11" fmla="*/ 566738 h 740569"/>
                <a:gd name="connsiteX12" fmla="*/ 1129217 w 1272092"/>
                <a:gd name="connsiteY12" fmla="*/ 547688 h 740569"/>
                <a:gd name="connsiteX13" fmla="*/ 1153029 w 1272092"/>
                <a:gd name="connsiteY13" fmla="*/ 526257 h 740569"/>
                <a:gd name="connsiteX14" fmla="*/ 1236373 w 1272092"/>
                <a:gd name="connsiteY14" fmla="*/ 550069 h 740569"/>
                <a:gd name="connsiteX15" fmla="*/ 1250661 w 1272092"/>
                <a:gd name="connsiteY15" fmla="*/ 514350 h 740569"/>
                <a:gd name="connsiteX16" fmla="*/ 1205417 w 1272092"/>
                <a:gd name="connsiteY16" fmla="*/ 485775 h 740569"/>
                <a:gd name="connsiteX17" fmla="*/ 1193511 w 1272092"/>
                <a:gd name="connsiteY17" fmla="*/ 459582 h 740569"/>
                <a:gd name="connsiteX18" fmla="*/ 1200654 w 1272092"/>
                <a:gd name="connsiteY18" fmla="*/ 428625 h 740569"/>
                <a:gd name="connsiteX19" fmla="*/ 1243517 w 1272092"/>
                <a:gd name="connsiteY19" fmla="*/ 459582 h 740569"/>
                <a:gd name="connsiteX20" fmla="*/ 1264948 w 1272092"/>
                <a:gd name="connsiteY20" fmla="*/ 450057 h 740569"/>
                <a:gd name="connsiteX21" fmla="*/ 1272092 w 1272092"/>
                <a:gd name="connsiteY21" fmla="*/ 431007 h 740569"/>
                <a:gd name="connsiteX22" fmla="*/ 1164936 w 1272092"/>
                <a:gd name="connsiteY22" fmla="*/ 361950 h 740569"/>
                <a:gd name="connsiteX23" fmla="*/ 1162554 w 1272092"/>
                <a:gd name="connsiteY23" fmla="*/ 309563 h 740569"/>
                <a:gd name="connsiteX24" fmla="*/ 1183986 w 1272092"/>
                <a:gd name="connsiteY24" fmla="*/ 297657 h 740569"/>
                <a:gd name="connsiteX25" fmla="*/ 1164936 w 1272092"/>
                <a:gd name="connsiteY25" fmla="*/ 264319 h 740569"/>
                <a:gd name="connsiteX26" fmla="*/ 1126836 w 1272092"/>
                <a:gd name="connsiteY26" fmla="*/ 264319 h 740569"/>
                <a:gd name="connsiteX27" fmla="*/ 1093498 w 1272092"/>
                <a:gd name="connsiteY27" fmla="*/ 233363 h 740569"/>
                <a:gd name="connsiteX28" fmla="*/ 1055398 w 1272092"/>
                <a:gd name="connsiteY28" fmla="*/ 228600 h 740569"/>
                <a:gd name="connsiteX29" fmla="*/ 1033967 w 1272092"/>
                <a:gd name="connsiteY29" fmla="*/ 235744 h 740569"/>
                <a:gd name="connsiteX30" fmla="*/ 1014917 w 1272092"/>
                <a:gd name="connsiteY30" fmla="*/ 228600 h 740569"/>
                <a:gd name="connsiteX31" fmla="*/ 1041111 w 1272092"/>
                <a:gd name="connsiteY31" fmla="*/ 197644 h 740569"/>
                <a:gd name="connsiteX32" fmla="*/ 1041111 w 1272092"/>
                <a:gd name="connsiteY32" fmla="*/ 166688 h 740569"/>
                <a:gd name="connsiteX33" fmla="*/ 1074448 w 1272092"/>
                <a:gd name="connsiteY33" fmla="*/ 97632 h 740569"/>
                <a:gd name="connsiteX34" fmla="*/ 1069686 w 1272092"/>
                <a:gd name="connsiteY34" fmla="*/ 76200 h 740569"/>
                <a:gd name="connsiteX35" fmla="*/ 1064923 w 1272092"/>
                <a:gd name="connsiteY35" fmla="*/ 38100 h 740569"/>
                <a:gd name="connsiteX36" fmla="*/ 1050636 w 1272092"/>
                <a:gd name="connsiteY36" fmla="*/ 47625 h 740569"/>
                <a:gd name="connsiteX37" fmla="*/ 1017298 w 1272092"/>
                <a:gd name="connsiteY37" fmla="*/ 50007 h 740569"/>
                <a:gd name="connsiteX38" fmla="*/ 981579 w 1272092"/>
                <a:gd name="connsiteY38" fmla="*/ 54769 h 740569"/>
                <a:gd name="connsiteX39" fmla="*/ 950623 w 1272092"/>
                <a:gd name="connsiteY39" fmla="*/ 40482 h 740569"/>
                <a:gd name="connsiteX40" fmla="*/ 929192 w 1272092"/>
                <a:gd name="connsiteY40" fmla="*/ 21432 h 740569"/>
                <a:gd name="connsiteX41" fmla="*/ 907761 w 1272092"/>
                <a:gd name="connsiteY41" fmla="*/ 28575 h 740569"/>
                <a:gd name="connsiteX42" fmla="*/ 857754 w 1272092"/>
                <a:gd name="connsiteY42" fmla="*/ 35719 h 740569"/>
                <a:gd name="connsiteX43" fmla="*/ 781554 w 1272092"/>
                <a:gd name="connsiteY43" fmla="*/ 28575 h 740569"/>
                <a:gd name="connsiteX44" fmla="*/ 755361 w 1272092"/>
                <a:gd name="connsiteY44" fmla="*/ 33338 h 740569"/>
                <a:gd name="connsiteX45" fmla="*/ 717261 w 1272092"/>
                <a:gd name="connsiteY45" fmla="*/ 21432 h 740569"/>
                <a:gd name="connsiteX46" fmla="*/ 667254 w 1272092"/>
                <a:gd name="connsiteY46" fmla="*/ 0 h 7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72092" h="740569">
                  <a:moveTo>
                    <a:pt x="667254" y="0"/>
                  </a:moveTo>
                  <a:lnTo>
                    <a:pt x="0" y="740569"/>
                  </a:lnTo>
                  <a:lnTo>
                    <a:pt x="1107786" y="740569"/>
                  </a:lnTo>
                  <a:lnTo>
                    <a:pt x="1122073" y="702469"/>
                  </a:lnTo>
                  <a:lnTo>
                    <a:pt x="1224467" y="714375"/>
                  </a:lnTo>
                  <a:lnTo>
                    <a:pt x="1217323" y="681038"/>
                  </a:lnTo>
                  <a:lnTo>
                    <a:pt x="1191129" y="676275"/>
                  </a:lnTo>
                  <a:lnTo>
                    <a:pt x="1157792" y="628650"/>
                  </a:lnTo>
                  <a:lnTo>
                    <a:pt x="1138742" y="628650"/>
                  </a:lnTo>
                  <a:lnTo>
                    <a:pt x="1124454" y="609600"/>
                  </a:lnTo>
                  <a:lnTo>
                    <a:pt x="1136361" y="588169"/>
                  </a:lnTo>
                  <a:lnTo>
                    <a:pt x="1117311" y="566738"/>
                  </a:lnTo>
                  <a:lnTo>
                    <a:pt x="1129217" y="547688"/>
                  </a:lnTo>
                  <a:lnTo>
                    <a:pt x="1153029" y="526257"/>
                  </a:lnTo>
                  <a:lnTo>
                    <a:pt x="1236373" y="550069"/>
                  </a:lnTo>
                  <a:lnTo>
                    <a:pt x="1250661" y="514350"/>
                  </a:lnTo>
                  <a:lnTo>
                    <a:pt x="1205417" y="485775"/>
                  </a:lnTo>
                  <a:lnTo>
                    <a:pt x="1193511" y="459582"/>
                  </a:lnTo>
                  <a:lnTo>
                    <a:pt x="1200654" y="428625"/>
                  </a:lnTo>
                  <a:lnTo>
                    <a:pt x="1243517" y="459582"/>
                  </a:lnTo>
                  <a:lnTo>
                    <a:pt x="1264948" y="450057"/>
                  </a:lnTo>
                  <a:lnTo>
                    <a:pt x="1272092" y="431007"/>
                  </a:lnTo>
                  <a:lnTo>
                    <a:pt x="1164936" y="361950"/>
                  </a:lnTo>
                  <a:lnTo>
                    <a:pt x="1162554" y="309563"/>
                  </a:lnTo>
                  <a:lnTo>
                    <a:pt x="1183986" y="297657"/>
                  </a:lnTo>
                  <a:lnTo>
                    <a:pt x="1164936" y="264319"/>
                  </a:lnTo>
                  <a:lnTo>
                    <a:pt x="1126836" y="264319"/>
                  </a:lnTo>
                  <a:lnTo>
                    <a:pt x="1093498" y="233363"/>
                  </a:lnTo>
                  <a:lnTo>
                    <a:pt x="1055398" y="228600"/>
                  </a:lnTo>
                  <a:lnTo>
                    <a:pt x="1033967" y="235744"/>
                  </a:lnTo>
                  <a:lnTo>
                    <a:pt x="1014917" y="228600"/>
                  </a:lnTo>
                  <a:lnTo>
                    <a:pt x="1041111" y="197644"/>
                  </a:lnTo>
                  <a:lnTo>
                    <a:pt x="1041111" y="166688"/>
                  </a:lnTo>
                  <a:lnTo>
                    <a:pt x="1074448" y="97632"/>
                  </a:lnTo>
                  <a:lnTo>
                    <a:pt x="1069686" y="76200"/>
                  </a:lnTo>
                  <a:lnTo>
                    <a:pt x="1064923" y="38100"/>
                  </a:lnTo>
                  <a:lnTo>
                    <a:pt x="1050636" y="47625"/>
                  </a:lnTo>
                  <a:lnTo>
                    <a:pt x="1017298" y="50007"/>
                  </a:lnTo>
                  <a:lnTo>
                    <a:pt x="981579" y="54769"/>
                  </a:lnTo>
                  <a:lnTo>
                    <a:pt x="950623" y="40482"/>
                  </a:lnTo>
                  <a:lnTo>
                    <a:pt x="929192" y="21432"/>
                  </a:lnTo>
                  <a:lnTo>
                    <a:pt x="907761" y="28575"/>
                  </a:lnTo>
                  <a:lnTo>
                    <a:pt x="857754" y="35719"/>
                  </a:lnTo>
                  <a:lnTo>
                    <a:pt x="781554" y="28575"/>
                  </a:lnTo>
                  <a:lnTo>
                    <a:pt x="755361" y="33338"/>
                  </a:lnTo>
                  <a:lnTo>
                    <a:pt x="717261" y="21432"/>
                  </a:lnTo>
                  <a:lnTo>
                    <a:pt x="667254" y="0"/>
                  </a:lnTo>
                  <a:close/>
                </a:path>
              </a:pathLst>
            </a:custGeom>
            <a:grpFill/>
            <a:ln w="317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 dirty="0">
                <a:solidFill>
                  <a:schemeClr val="tx1"/>
                </a:solidFill>
              </a:endParaRPr>
            </a:p>
          </p:txBody>
        </p:sp>
        <p:sp>
          <p:nvSpPr>
            <p:cNvPr id="54" name="53 Forma libre"/>
            <p:cNvSpPr/>
            <p:nvPr/>
          </p:nvSpPr>
          <p:spPr>
            <a:xfrm>
              <a:off x="4787608" y="1196752"/>
              <a:ext cx="2376680" cy="2160024"/>
            </a:xfrm>
            <a:custGeom>
              <a:avLst/>
              <a:gdLst>
                <a:gd name="connsiteX0" fmla="*/ 83343 w 688181"/>
                <a:gd name="connsiteY0" fmla="*/ 0 h 740569"/>
                <a:gd name="connsiteX1" fmla="*/ 47625 w 688181"/>
                <a:gd name="connsiteY1" fmla="*/ 42863 h 740569"/>
                <a:gd name="connsiteX2" fmla="*/ 52387 w 688181"/>
                <a:gd name="connsiteY2" fmla="*/ 66675 h 740569"/>
                <a:gd name="connsiteX3" fmla="*/ 9525 w 688181"/>
                <a:gd name="connsiteY3" fmla="*/ 88107 h 740569"/>
                <a:gd name="connsiteX4" fmla="*/ 7143 w 688181"/>
                <a:gd name="connsiteY4" fmla="*/ 121444 h 740569"/>
                <a:gd name="connsiteX5" fmla="*/ 16668 w 688181"/>
                <a:gd name="connsiteY5" fmla="*/ 169069 h 740569"/>
                <a:gd name="connsiteX6" fmla="*/ 26193 w 688181"/>
                <a:gd name="connsiteY6" fmla="*/ 233363 h 740569"/>
                <a:gd name="connsiteX7" fmla="*/ 38100 w 688181"/>
                <a:gd name="connsiteY7" fmla="*/ 276225 h 740569"/>
                <a:gd name="connsiteX8" fmla="*/ 0 w 688181"/>
                <a:gd name="connsiteY8" fmla="*/ 280988 h 740569"/>
                <a:gd name="connsiteX9" fmla="*/ 9525 w 688181"/>
                <a:gd name="connsiteY9" fmla="*/ 314325 h 740569"/>
                <a:gd name="connsiteX10" fmla="*/ 14287 w 688181"/>
                <a:gd name="connsiteY10" fmla="*/ 409575 h 740569"/>
                <a:gd name="connsiteX11" fmla="*/ 16668 w 688181"/>
                <a:gd name="connsiteY11" fmla="*/ 428625 h 740569"/>
                <a:gd name="connsiteX12" fmla="*/ 45243 w 688181"/>
                <a:gd name="connsiteY12" fmla="*/ 442913 h 740569"/>
                <a:gd name="connsiteX13" fmla="*/ 61912 w 688181"/>
                <a:gd name="connsiteY13" fmla="*/ 457200 h 740569"/>
                <a:gd name="connsiteX14" fmla="*/ 100012 w 688181"/>
                <a:gd name="connsiteY14" fmla="*/ 478632 h 740569"/>
                <a:gd name="connsiteX15" fmla="*/ 114300 w 688181"/>
                <a:gd name="connsiteY15" fmla="*/ 509588 h 740569"/>
                <a:gd name="connsiteX16" fmla="*/ 133350 w 688181"/>
                <a:gd name="connsiteY16" fmla="*/ 492919 h 740569"/>
                <a:gd name="connsiteX17" fmla="*/ 147637 w 688181"/>
                <a:gd name="connsiteY17" fmla="*/ 511969 h 740569"/>
                <a:gd name="connsiteX18" fmla="*/ 135731 w 688181"/>
                <a:gd name="connsiteY18" fmla="*/ 531019 h 740569"/>
                <a:gd name="connsiteX19" fmla="*/ 166687 w 688181"/>
                <a:gd name="connsiteY19" fmla="*/ 526257 h 740569"/>
                <a:gd name="connsiteX20" fmla="*/ 233362 w 688181"/>
                <a:gd name="connsiteY20" fmla="*/ 554832 h 740569"/>
                <a:gd name="connsiteX21" fmla="*/ 273843 w 688181"/>
                <a:gd name="connsiteY21" fmla="*/ 564357 h 740569"/>
                <a:gd name="connsiteX22" fmla="*/ 333375 w 688181"/>
                <a:gd name="connsiteY22" fmla="*/ 581025 h 740569"/>
                <a:gd name="connsiteX23" fmla="*/ 314325 w 688181"/>
                <a:gd name="connsiteY23" fmla="*/ 616744 h 740569"/>
                <a:gd name="connsiteX24" fmla="*/ 309562 w 688181"/>
                <a:gd name="connsiteY24" fmla="*/ 631032 h 740569"/>
                <a:gd name="connsiteX25" fmla="*/ 328612 w 688181"/>
                <a:gd name="connsiteY25" fmla="*/ 650082 h 740569"/>
                <a:gd name="connsiteX26" fmla="*/ 454818 w 688181"/>
                <a:gd name="connsiteY26" fmla="*/ 683419 h 740569"/>
                <a:gd name="connsiteX27" fmla="*/ 492918 w 688181"/>
                <a:gd name="connsiteY27" fmla="*/ 688182 h 740569"/>
                <a:gd name="connsiteX28" fmla="*/ 497681 w 688181"/>
                <a:gd name="connsiteY28" fmla="*/ 731044 h 740569"/>
                <a:gd name="connsiteX29" fmla="*/ 523875 w 688181"/>
                <a:gd name="connsiteY29" fmla="*/ 740569 h 740569"/>
                <a:gd name="connsiteX30" fmla="*/ 538162 w 688181"/>
                <a:gd name="connsiteY30" fmla="*/ 702469 h 740569"/>
                <a:gd name="connsiteX31" fmla="*/ 640556 w 688181"/>
                <a:gd name="connsiteY31" fmla="*/ 714375 h 740569"/>
                <a:gd name="connsiteX32" fmla="*/ 633412 w 688181"/>
                <a:gd name="connsiteY32" fmla="*/ 681038 h 740569"/>
                <a:gd name="connsiteX33" fmla="*/ 607218 w 688181"/>
                <a:gd name="connsiteY33" fmla="*/ 676275 h 740569"/>
                <a:gd name="connsiteX34" fmla="*/ 573881 w 688181"/>
                <a:gd name="connsiteY34" fmla="*/ 628650 h 740569"/>
                <a:gd name="connsiteX35" fmla="*/ 554831 w 688181"/>
                <a:gd name="connsiteY35" fmla="*/ 628650 h 740569"/>
                <a:gd name="connsiteX36" fmla="*/ 540543 w 688181"/>
                <a:gd name="connsiteY36" fmla="*/ 609600 h 740569"/>
                <a:gd name="connsiteX37" fmla="*/ 552450 w 688181"/>
                <a:gd name="connsiteY37" fmla="*/ 588169 h 740569"/>
                <a:gd name="connsiteX38" fmla="*/ 533400 w 688181"/>
                <a:gd name="connsiteY38" fmla="*/ 566738 h 740569"/>
                <a:gd name="connsiteX39" fmla="*/ 545306 w 688181"/>
                <a:gd name="connsiteY39" fmla="*/ 547688 h 740569"/>
                <a:gd name="connsiteX40" fmla="*/ 569118 w 688181"/>
                <a:gd name="connsiteY40" fmla="*/ 526257 h 740569"/>
                <a:gd name="connsiteX41" fmla="*/ 652462 w 688181"/>
                <a:gd name="connsiteY41" fmla="*/ 550069 h 740569"/>
                <a:gd name="connsiteX42" fmla="*/ 666750 w 688181"/>
                <a:gd name="connsiteY42" fmla="*/ 514350 h 740569"/>
                <a:gd name="connsiteX43" fmla="*/ 621506 w 688181"/>
                <a:gd name="connsiteY43" fmla="*/ 485775 h 740569"/>
                <a:gd name="connsiteX44" fmla="*/ 609600 w 688181"/>
                <a:gd name="connsiteY44" fmla="*/ 459582 h 740569"/>
                <a:gd name="connsiteX45" fmla="*/ 616743 w 688181"/>
                <a:gd name="connsiteY45" fmla="*/ 428625 h 740569"/>
                <a:gd name="connsiteX46" fmla="*/ 659606 w 688181"/>
                <a:gd name="connsiteY46" fmla="*/ 459582 h 740569"/>
                <a:gd name="connsiteX47" fmla="*/ 681037 w 688181"/>
                <a:gd name="connsiteY47" fmla="*/ 450057 h 740569"/>
                <a:gd name="connsiteX48" fmla="*/ 688181 w 688181"/>
                <a:gd name="connsiteY48" fmla="*/ 431007 h 740569"/>
                <a:gd name="connsiteX49" fmla="*/ 581025 w 688181"/>
                <a:gd name="connsiteY49" fmla="*/ 361950 h 740569"/>
                <a:gd name="connsiteX50" fmla="*/ 578643 w 688181"/>
                <a:gd name="connsiteY50" fmla="*/ 309563 h 740569"/>
                <a:gd name="connsiteX51" fmla="*/ 600075 w 688181"/>
                <a:gd name="connsiteY51" fmla="*/ 297657 h 740569"/>
                <a:gd name="connsiteX52" fmla="*/ 581025 w 688181"/>
                <a:gd name="connsiteY52" fmla="*/ 264319 h 740569"/>
                <a:gd name="connsiteX53" fmla="*/ 542925 w 688181"/>
                <a:gd name="connsiteY53" fmla="*/ 264319 h 740569"/>
                <a:gd name="connsiteX54" fmla="*/ 509587 w 688181"/>
                <a:gd name="connsiteY54" fmla="*/ 233363 h 740569"/>
                <a:gd name="connsiteX55" fmla="*/ 471487 w 688181"/>
                <a:gd name="connsiteY55" fmla="*/ 228600 h 740569"/>
                <a:gd name="connsiteX56" fmla="*/ 450056 w 688181"/>
                <a:gd name="connsiteY56" fmla="*/ 235744 h 740569"/>
                <a:gd name="connsiteX57" fmla="*/ 431006 w 688181"/>
                <a:gd name="connsiteY57" fmla="*/ 228600 h 740569"/>
                <a:gd name="connsiteX58" fmla="*/ 457200 w 688181"/>
                <a:gd name="connsiteY58" fmla="*/ 197644 h 740569"/>
                <a:gd name="connsiteX59" fmla="*/ 457200 w 688181"/>
                <a:gd name="connsiteY59" fmla="*/ 166688 h 740569"/>
                <a:gd name="connsiteX60" fmla="*/ 490537 w 688181"/>
                <a:gd name="connsiteY60" fmla="*/ 97632 h 740569"/>
                <a:gd name="connsiteX61" fmla="*/ 485775 w 688181"/>
                <a:gd name="connsiteY61" fmla="*/ 76200 h 740569"/>
                <a:gd name="connsiteX62" fmla="*/ 481012 w 688181"/>
                <a:gd name="connsiteY62" fmla="*/ 38100 h 740569"/>
                <a:gd name="connsiteX63" fmla="*/ 466725 w 688181"/>
                <a:gd name="connsiteY63" fmla="*/ 47625 h 740569"/>
                <a:gd name="connsiteX64" fmla="*/ 433387 w 688181"/>
                <a:gd name="connsiteY64" fmla="*/ 50007 h 740569"/>
                <a:gd name="connsiteX65" fmla="*/ 397668 w 688181"/>
                <a:gd name="connsiteY65" fmla="*/ 54769 h 740569"/>
                <a:gd name="connsiteX66" fmla="*/ 366712 w 688181"/>
                <a:gd name="connsiteY66" fmla="*/ 40482 h 740569"/>
                <a:gd name="connsiteX67" fmla="*/ 345281 w 688181"/>
                <a:gd name="connsiteY67" fmla="*/ 21432 h 740569"/>
                <a:gd name="connsiteX68" fmla="*/ 323850 w 688181"/>
                <a:gd name="connsiteY68" fmla="*/ 28575 h 740569"/>
                <a:gd name="connsiteX69" fmla="*/ 273843 w 688181"/>
                <a:gd name="connsiteY69" fmla="*/ 35719 h 740569"/>
                <a:gd name="connsiteX70" fmla="*/ 197643 w 688181"/>
                <a:gd name="connsiteY70" fmla="*/ 28575 h 740569"/>
                <a:gd name="connsiteX71" fmla="*/ 171450 w 688181"/>
                <a:gd name="connsiteY71" fmla="*/ 33338 h 740569"/>
                <a:gd name="connsiteX72" fmla="*/ 133350 w 688181"/>
                <a:gd name="connsiteY72" fmla="*/ 21432 h 740569"/>
                <a:gd name="connsiteX73" fmla="*/ 83343 w 688181"/>
                <a:gd name="connsiteY73" fmla="*/ 0 h 7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88181" h="740569">
                  <a:moveTo>
                    <a:pt x="83343" y="0"/>
                  </a:moveTo>
                  <a:lnTo>
                    <a:pt x="47625" y="42863"/>
                  </a:lnTo>
                  <a:lnTo>
                    <a:pt x="52387" y="66675"/>
                  </a:lnTo>
                  <a:lnTo>
                    <a:pt x="9525" y="88107"/>
                  </a:lnTo>
                  <a:lnTo>
                    <a:pt x="7143" y="121444"/>
                  </a:lnTo>
                  <a:lnTo>
                    <a:pt x="16668" y="169069"/>
                  </a:lnTo>
                  <a:lnTo>
                    <a:pt x="26193" y="233363"/>
                  </a:lnTo>
                  <a:lnTo>
                    <a:pt x="38100" y="276225"/>
                  </a:lnTo>
                  <a:lnTo>
                    <a:pt x="0" y="280988"/>
                  </a:lnTo>
                  <a:lnTo>
                    <a:pt x="9525" y="314325"/>
                  </a:lnTo>
                  <a:lnTo>
                    <a:pt x="14287" y="409575"/>
                  </a:lnTo>
                  <a:lnTo>
                    <a:pt x="16668" y="428625"/>
                  </a:lnTo>
                  <a:lnTo>
                    <a:pt x="45243" y="442913"/>
                  </a:lnTo>
                  <a:lnTo>
                    <a:pt x="61912" y="457200"/>
                  </a:lnTo>
                  <a:lnTo>
                    <a:pt x="100012" y="478632"/>
                  </a:lnTo>
                  <a:lnTo>
                    <a:pt x="114300" y="509588"/>
                  </a:lnTo>
                  <a:lnTo>
                    <a:pt x="133350" y="492919"/>
                  </a:lnTo>
                  <a:lnTo>
                    <a:pt x="147637" y="511969"/>
                  </a:lnTo>
                  <a:lnTo>
                    <a:pt x="135731" y="531019"/>
                  </a:lnTo>
                  <a:lnTo>
                    <a:pt x="166687" y="526257"/>
                  </a:lnTo>
                  <a:lnTo>
                    <a:pt x="233362" y="554832"/>
                  </a:lnTo>
                  <a:lnTo>
                    <a:pt x="273843" y="564357"/>
                  </a:lnTo>
                  <a:lnTo>
                    <a:pt x="333375" y="581025"/>
                  </a:lnTo>
                  <a:lnTo>
                    <a:pt x="314325" y="616744"/>
                  </a:lnTo>
                  <a:lnTo>
                    <a:pt x="309562" y="631032"/>
                  </a:lnTo>
                  <a:lnTo>
                    <a:pt x="328612" y="650082"/>
                  </a:lnTo>
                  <a:lnTo>
                    <a:pt x="454818" y="683419"/>
                  </a:lnTo>
                  <a:lnTo>
                    <a:pt x="492918" y="688182"/>
                  </a:lnTo>
                  <a:lnTo>
                    <a:pt x="497681" y="731044"/>
                  </a:lnTo>
                  <a:lnTo>
                    <a:pt x="523875" y="740569"/>
                  </a:lnTo>
                  <a:lnTo>
                    <a:pt x="538162" y="702469"/>
                  </a:lnTo>
                  <a:lnTo>
                    <a:pt x="640556" y="714375"/>
                  </a:lnTo>
                  <a:lnTo>
                    <a:pt x="633412" y="681038"/>
                  </a:lnTo>
                  <a:lnTo>
                    <a:pt x="607218" y="676275"/>
                  </a:lnTo>
                  <a:lnTo>
                    <a:pt x="573881" y="628650"/>
                  </a:lnTo>
                  <a:lnTo>
                    <a:pt x="554831" y="628650"/>
                  </a:lnTo>
                  <a:lnTo>
                    <a:pt x="540543" y="609600"/>
                  </a:lnTo>
                  <a:lnTo>
                    <a:pt x="552450" y="588169"/>
                  </a:lnTo>
                  <a:lnTo>
                    <a:pt x="533400" y="566738"/>
                  </a:lnTo>
                  <a:lnTo>
                    <a:pt x="545306" y="547688"/>
                  </a:lnTo>
                  <a:lnTo>
                    <a:pt x="569118" y="526257"/>
                  </a:lnTo>
                  <a:lnTo>
                    <a:pt x="652462" y="550069"/>
                  </a:lnTo>
                  <a:lnTo>
                    <a:pt x="666750" y="514350"/>
                  </a:lnTo>
                  <a:lnTo>
                    <a:pt x="621506" y="485775"/>
                  </a:lnTo>
                  <a:lnTo>
                    <a:pt x="609600" y="459582"/>
                  </a:lnTo>
                  <a:lnTo>
                    <a:pt x="616743" y="428625"/>
                  </a:lnTo>
                  <a:lnTo>
                    <a:pt x="659606" y="459582"/>
                  </a:lnTo>
                  <a:lnTo>
                    <a:pt x="681037" y="450057"/>
                  </a:lnTo>
                  <a:lnTo>
                    <a:pt x="688181" y="431007"/>
                  </a:lnTo>
                  <a:lnTo>
                    <a:pt x="581025" y="361950"/>
                  </a:lnTo>
                  <a:lnTo>
                    <a:pt x="578643" y="309563"/>
                  </a:lnTo>
                  <a:lnTo>
                    <a:pt x="600075" y="297657"/>
                  </a:lnTo>
                  <a:lnTo>
                    <a:pt x="581025" y="264319"/>
                  </a:lnTo>
                  <a:lnTo>
                    <a:pt x="542925" y="264319"/>
                  </a:lnTo>
                  <a:lnTo>
                    <a:pt x="509587" y="233363"/>
                  </a:lnTo>
                  <a:lnTo>
                    <a:pt x="471487" y="228600"/>
                  </a:lnTo>
                  <a:lnTo>
                    <a:pt x="450056" y="235744"/>
                  </a:lnTo>
                  <a:lnTo>
                    <a:pt x="431006" y="228600"/>
                  </a:lnTo>
                  <a:lnTo>
                    <a:pt x="457200" y="197644"/>
                  </a:lnTo>
                  <a:lnTo>
                    <a:pt x="457200" y="166688"/>
                  </a:lnTo>
                  <a:lnTo>
                    <a:pt x="490537" y="97632"/>
                  </a:lnTo>
                  <a:lnTo>
                    <a:pt x="485775" y="76200"/>
                  </a:lnTo>
                  <a:lnTo>
                    <a:pt x="481012" y="38100"/>
                  </a:lnTo>
                  <a:lnTo>
                    <a:pt x="466725" y="47625"/>
                  </a:lnTo>
                  <a:lnTo>
                    <a:pt x="433387" y="50007"/>
                  </a:lnTo>
                  <a:lnTo>
                    <a:pt x="397668" y="54769"/>
                  </a:lnTo>
                  <a:lnTo>
                    <a:pt x="366712" y="40482"/>
                  </a:lnTo>
                  <a:lnTo>
                    <a:pt x="345281" y="21432"/>
                  </a:lnTo>
                  <a:lnTo>
                    <a:pt x="323850" y="28575"/>
                  </a:lnTo>
                  <a:lnTo>
                    <a:pt x="273843" y="35719"/>
                  </a:lnTo>
                  <a:lnTo>
                    <a:pt x="197643" y="28575"/>
                  </a:lnTo>
                  <a:lnTo>
                    <a:pt x="171450" y="33338"/>
                  </a:lnTo>
                  <a:lnTo>
                    <a:pt x="133350" y="21432"/>
                  </a:lnTo>
                  <a:lnTo>
                    <a:pt x="83343" y="0"/>
                  </a:lnTo>
                  <a:close/>
                </a:path>
              </a:pathLst>
            </a:custGeom>
            <a:grpFill/>
            <a:ln w="3175">
              <a:solidFill>
                <a:schemeClr val="tx1"/>
              </a:solidFill>
            </a:ln>
            <a:effectLst>
              <a:outerShdw blurRad="355600" dist="190500" dir="6960000" sx="102000" sy="102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6</a:t>
              </a:r>
            </a:p>
          </p:txBody>
        </p:sp>
      </p:grpSp>
      <p:grpSp>
        <p:nvGrpSpPr>
          <p:cNvPr id="15363" name="54 Grupo"/>
          <p:cNvGrpSpPr>
            <a:grpSpLocks/>
          </p:cNvGrpSpPr>
          <p:nvPr/>
        </p:nvGrpSpPr>
        <p:grpSpPr bwMode="auto">
          <a:xfrm>
            <a:off x="1908175" y="1484313"/>
            <a:ext cx="2395538" cy="4321175"/>
            <a:chOff x="3347863" y="1082189"/>
            <a:chExt cx="2611593" cy="4795083"/>
          </a:xfrm>
        </p:grpSpPr>
        <p:sp>
          <p:nvSpPr>
            <p:cNvPr id="2" name="1 Forma libre"/>
            <p:cNvSpPr/>
            <p:nvPr/>
          </p:nvSpPr>
          <p:spPr>
            <a:xfrm>
              <a:off x="3649001" y="1464456"/>
              <a:ext cx="809957" cy="813861"/>
            </a:xfrm>
            <a:custGeom>
              <a:avLst/>
              <a:gdLst>
                <a:gd name="connsiteX0" fmla="*/ 389882 w 1054646"/>
                <a:gd name="connsiteY0" fmla="*/ 886351 h 1124768"/>
                <a:gd name="connsiteX1" fmla="*/ 294516 w 1054646"/>
                <a:gd name="connsiteY1" fmla="*/ 1020987 h 1124768"/>
                <a:gd name="connsiteX2" fmla="*/ 359028 w 1054646"/>
                <a:gd name="connsiteY2" fmla="*/ 1079890 h 1124768"/>
                <a:gd name="connsiteX3" fmla="*/ 361833 w 1054646"/>
                <a:gd name="connsiteY3" fmla="*/ 1124768 h 1124768"/>
                <a:gd name="connsiteX4" fmla="*/ 384273 w 1054646"/>
                <a:gd name="connsiteY4" fmla="*/ 1121963 h 1124768"/>
                <a:gd name="connsiteX5" fmla="*/ 373053 w 1054646"/>
                <a:gd name="connsiteY5" fmla="*/ 1074280 h 1124768"/>
                <a:gd name="connsiteX6" fmla="*/ 460005 w 1054646"/>
                <a:gd name="connsiteY6" fmla="*/ 1068670 h 1124768"/>
                <a:gd name="connsiteX7" fmla="*/ 462810 w 1054646"/>
                <a:gd name="connsiteY7" fmla="*/ 1119158 h 1124768"/>
                <a:gd name="connsiteX8" fmla="*/ 482444 w 1054646"/>
                <a:gd name="connsiteY8" fmla="*/ 1079890 h 1124768"/>
                <a:gd name="connsiteX9" fmla="*/ 532933 w 1054646"/>
                <a:gd name="connsiteY9" fmla="*/ 1113549 h 1124768"/>
                <a:gd name="connsiteX10" fmla="*/ 560982 w 1054646"/>
                <a:gd name="connsiteY10" fmla="*/ 1082695 h 1124768"/>
                <a:gd name="connsiteX11" fmla="*/ 636714 w 1054646"/>
                <a:gd name="connsiteY11" fmla="*/ 1107939 h 1124768"/>
                <a:gd name="connsiteX12" fmla="*/ 656349 w 1054646"/>
                <a:gd name="connsiteY12" fmla="*/ 1096719 h 1124768"/>
                <a:gd name="connsiteX13" fmla="*/ 673178 w 1054646"/>
                <a:gd name="connsiteY13" fmla="*/ 1116354 h 1124768"/>
                <a:gd name="connsiteX14" fmla="*/ 695617 w 1054646"/>
                <a:gd name="connsiteY14" fmla="*/ 1093914 h 1124768"/>
                <a:gd name="connsiteX15" fmla="*/ 678788 w 1054646"/>
                <a:gd name="connsiteY15" fmla="*/ 1037816 h 1124768"/>
                <a:gd name="connsiteX16" fmla="*/ 678788 w 1054646"/>
                <a:gd name="connsiteY16" fmla="*/ 1018182 h 1124768"/>
                <a:gd name="connsiteX17" fmla="*/ 656349 w 1054646"/>
                <a:gd name="connsiteY17" fmla="*/ 981718 h 1124768"/>
                <a:gd name="connsiteX18" fmla="*/ 704032 w 1054646"/>
                <a:gd name="connsiteY18" fmla="*/ 942449 h 1124768"/>
                <a:gd name="connsiteX19" fmla="*/ 659154 w 1054646"/>
                <a:gd name="connsiteY19" fmla="*/ 900376 h 1124768"/>
                <a:gd name="connsiteX20" fmla="*/ 664763 w 1054646"/>
                <a:gd name="connsiteY20" fmla="*/ 889156 h 1124768"/>
                <a:gd name="connsiteX21" fmla="*/ 692812 w 1054646"/>
                <a:gd name="connsiteY21" fmla="*/ 891961 h 1124768"/>
                <a:gd name="connsiteX22" fmla="*/ 692812 w 1054646"/>
                <a:gd name="connsiteY22" fmla="*/ 869522 h 1124768"/>
                <a:gd name="connsiteX23" fmla="*/ 667568 w 1054646"/>
                <a:gd name="connsiteY23" fmla="*/ 855497 h 1124768"/>
                <a:gd name="connsiteX24" fmla="*/ 695617 w 1054646"/>
                <a:gd name="connsiteY24" fmla="*/ 827448 h 1124768"/>
                <a:gd name="connsiteX25" fmla="*/ 706837 w 1054646"/>
                <a:gd name="connsiteY25" fmla="*/ 782569 h 1124768"/>
                <a:gd name="connsiteX26" fmla="*/ 737691 w 1054646"/>
                <a:gd name="connsiteY26" fmla="*/ 841473 h 1124768"/>
                <a:gd name="connsiteX27" fmla="*/ 807814 w 1054646"/>
                <a:gd name="connsiteY27" fmla="*/ 869522 h 1124768"/>
                <a:gd name="connsiteX28" fmla="*/ 838668 w 1054646"/>
                <a:gd name="connsiteY28" fmla="*/ 897571 h 1124768"/>
                <a:gd name="connsiteX29" fmla="*/ 861107 w 1054646"/>
                <a:gd name="connsiteY29" fmla="*/ 886351 h 1124768"/>
                <a:gd name="connsiteX30" fmla="*/ 894766 w 1054646"/>
                <a:gd name="connsiteY30" fmla="*/ 914400 h 1124768"/>
                <a:gd name="connsiteX31" fmla="*/ 900376 w 1054646"/>
                <a:gd name="connsiteY31" fmla="*/ 886351 h 1124768"/>
                <a:gd name="connsiteX32" fmla="*/ 922815 w 1054646"/>
                <a:gd name="connsiteY32" fmla="*/ 894766 h 1124768"/>
                <a:gd name="connsiteX33" fmla="*/ 959279 w 1054646"/>
                <a:gd name="connsiteY33" fmla="*/ 849887 h 1124768"/>
                <a:gd name="connsiteX34" fmla="*/ 992938 w 1054646"/>
                <a:gd name="connsiteY34" fmla="*/ 861107 h 1124768"/>
                <a:gd name="connsiteX35" fmla="*/ 973303 w 1054646"/>
                <a:gd name="connsiteY35" fmla="*/ 793789 h 1124768"/>
                <a:gd name="connsiteX36" fmla="*/ 1001352 w 1054646"/>
                <a:gd name="connsiteY36" fmla="*/ 751715 h 1124768"/>
                <a:gd name="connsiteX37" fmla="*/ 1006962 w 1054646"/>
                <a:gd name="connsiteY37" fmla="*/ 732081 h 1124768"/>
                <a:gd name="connsiteX38" fmla="*/ 1023792 w 1054646"/>
                <a:gd name="connsiteY38" fmla="*/ 690008 h 1124768"/>
                <a:gd name="connsiteX39" fmla="*/ 990133 w 1054646"/>
                <a:gd name="connsiteY39" fmla="*/ 709642 h 1124768"/>
                <a:gd name="connsiteX40" fmla="*/ 964889 w 1054646"/>
                <a:gd name="connsiteY40" fmla="*/ 656349 h 1124768"/>
                <a:gd name="connsiteX41" fmla="*/ 984523 w 1054646"/>
                <a:gd name="connsiteY41" fmla="*/ 639519 h 1124768"/>
                <a:gd name="connsiteX42" fmla="*/ 1006962 w 1054646"/>
                <a:gd name="connsiteY42" fmla="*/ 670373 h 1124768"/>
                <a:gd name="connsiteX43" fmla="*/ 1032206 w 1054646"/>
                <a:gd name="connsiteY43" fmla="*/ 673178 h 1124768"/>
                <a:gd name="connsiteX44" fmla="*/ 1054646 w 1054646"/>
                <a:gd name="connsiteY44" fmla="*/ 659154 h 1124768"/>
                <a:gd name="connsiteX45" fmla="*/ 1012572 w 1054646"/>
                <a:gd name="connsiteY45" fmla="*/ 622690 h 1124768"/>
                <a:gd name="connsiteX46" fmla="*/ 1018182 w 1054646"/>
                <a:gd name="connsiteY46" fmla="*/ 600250 h 1124768"/>
                <a:gd name="connsiteX47" fmla="*/ 1001352 w 1054646"/>
                <a:gd name="connsiteY47" fmla="*/ 589031 h 1124768"/>
                <a:gd name="connsiteX48" fmla="*/ 964889 w 1054646"/>
                <a:gd name="connsiteY48" fmla="*/ 611470 h 1124768"/>
                <a:gd name="connsiteX49" fmla="*/ 925620 w 1054646"/>
                <a:gd name="connsiteY49" fmla="*/ 549762 h 1124768"/>
                <a:gd name="connsiteX50" fmla="*/ 956474 w 1054646"/>
                <a:gd name="connsiteY50" fmla="*/ 504884 h 1124768"/>
                <a:gd name="connsiteX51" fmla="*/ 942449 w 1054646"/>
                <a:gd name="connsiteY51" fmla="*/ 474030 h 1124768"/>
                <a:gd name="connsiteX52" fmla="*/ 914400 w 1054646"/>
                <a:gd name="connsiteY52" fmla="*/ 468420 h 1124768"/>
                <a:gd name="connsiteX53" fmla="*/ 925620 w 1054646"/>
                <a:gd name="connsiteY53" fmla="*/ 434761 h 1124768"/>
                <a:gd name="connsiteX54" fmla="*/ 925620 w 1054646"/>
                <a:gd name="connsiteY54" fmla="*/ 434761 h 1124768"/>
                <a:gd name="connsiteX55" fmla="*/ 925620 w 1054646"/>
                <a:gd name="connsiteY55" fmla="*/ 412322 h 1124768"/>
                <a:gd name="connsiteX56" fmla="*/ 889156 w 1054646"/>
                <a:gd name="connsiteY56" fmla="*/ 417931 h 1124768"/>
                <a:gd name="connsiteX57" fmla="*/ 858302 w 1054646"/>
                <a:gd name="connsiteY57" fmla="*/ 401102 h 1124768"/>
                <a:gd name="connsiteX58" fmla="*/ 872327 w 1054646"/>
                <a:gd name="connsiteY58" fmla="*/ 364638 h 1124768"/>
                <a:gd name="connsiteX59" fmla="*/ 841473 w 1054646"/>
                <a:gd name="connsiteY59" fmla="*/ 339394 h 1124768"/>
                <a:gd name="connsiteX60" fmla="*/ 858302 w 1054646"/>
                <a:gd name="connsiteY60" fmla="*/ 305735 h 1124768"/>
                <a:gd name="connsiteX61" fmla="*/ 835863 w 1054646"/>
                <a:gd name="connsiteY61" fmla="*/ 283296 h 1124768"/>
                <a:gd name="connsiteX62" fmla="*/ 799399 w 1054646"/>
                <a:gd name="connsiteY62" fmla="*/ 294515 h 1124768"/>
                <a:gd name="connsiteX63" fmla="*/ 788179 w 1054646"/>
                <a:gd name="connsiteY63" fmla="*/ 291711 h 1124768"/>
                <a:gd name="connsiteX64" fmla="*/ 765740 w 1054646"/>
                <a:gd name="connsiteY64" fmla="*/ 302930 h 1124768"/>
                <a:gd name="connsiteX65" fmla="*/ 765740 w 1054646"/>
                <a:gd name="connsiteY65" fmla="*/ 302930 h 1124768"/>
                <a:gd name="connsiteX66" fmla="*/ 757325 w 1054646"/>
                <a:gd name="connsiteY66" fmla="*/ 258052 h 1124768"/>
                <a:gd name="connsiteX67" fmla="*/ 723666 w 1054646"/>
                <a:gd name="connsiteY67" fmla="*/ 249637 h 1124768"/>
                <a:gd name="connsiteX68" fmla="*/ 690008 w 1054646"/>
                <a:gd name="connsiteY68" fmla="*/ 224393 h 1124768"/>
                <a:gd name="connsiteX69" fmla="*/ 659154 w 1054646"/>
                <a:gd name="connsiteY69" fmla="*/ 187929 h 1124768"/>
                <a:gd name="connsiteX70" fmla="*/ 636714 w 1054646"/>
                <a:gd name="connsiteY70" fmla="*/ 201954 h 1124768"/>
                <a:gd name="connsiteX71" fmla="*/ 577811 w 1054646"/>
                <a:gd name="connsiteY71" fmla="*/ 123416 h 1124768"/>
                <a:gd name="connsiteX72" fmla="*/ 591836 w 1054646"/>
                <a:gd name="connsiteY72" fmla="*/ 86952 h 1124768"/>
                <a:gd name="connsiteX73" fmla="*/ 544152 w 1054646"/>
                <a:gd name="connsiteY73" fmla="*/ 42074 h 1124768"/>
                <a:gd name="connsiteX74" fmla="*/ 488054 w 1054646"/>
                <a:gd name="connsiteY74" fmla="*/ 0 h 1124768"/>
                <a:gd name="connsiteX75" fmla="*/ 454395 w 1054646"/>
                <a:gd name="connsiteY75" fmla="*/ 50488 h 1124768"/>
                <a:gd name="connsiteX76" fmla="*/ 423541 w 1054646"/>
                <a:gd name="connsiteY76" fmla="*/ 50488 h 1124768"/>
                <a:gd name="connsiteX77" fmla="*/ 381468 w 1054646"/>
                <a:gd name="connsiteY77" fmla="*/ 126221 h 1124768"/>
                <a:gd name="connsiteX78" fmla="*/ 339394 w 1054646"/>
                <a:gd name="connsiteY78" fmla="*/ 109392 h 1124768"/>
                <a:gd name="connsiteX79" fmla="*/ 342199 w 1054646"/>
                <a:gd name="connsiteY79" fmla="*/ 86952 h 1124768"/>
                <a:gd name="connsiteX80" fmla="*/ 266466 w 1054646"/>
                <a:gd name="connsiteY80" fmla="*/ 72928 h 1124768"/>
                <a:gd name="connsiteX81" fmla="*/ 277686 w 1054646"/>
                <a:gd name="connsiteY81" fmla="*/ 109392 h 1124768"/>
                <a:gd name="connsiteX82" fmla="*/ 224393 w 1054646"/>
                <a:gd name="connsiteY82" fmla="*/ 143050 h 1124768"/>
                <a:gd name="connsiteX83" fmla="*/ 207563 w 1054646"/>
                <a:gd name="connsiteY83" fmla="*/ 162685 h 1124768"/>
                <a:gd name="connsiteX84" fmla="*/ 165490 w 1054646"/>
                <a:gd name="connsiteY84" fmla="*/ 140246 h 1124768"/>
                <a:gd name="connsiteX85" fmla="*/ 115001 w 1054646"/>
                <a:gd name="connsiteY85" fmla="*/ 157075 h 1124768"/>
                <a:gd name="connsiteX86" fmla="*/ 78538 w 1054646"/>
                <a:gd name="connsiteY86" fmla="*/ 291711 h 1124768"/>
                <a:gd name="connsiteX87" fmla="*/ 36464 w 1054646"/>
                <a:gd name="connsiteY87" fmla="*/ 314150 h 1124768"/>
                <a:gd name="connsiteX88" fmla="*/ 36464 w 1054646"/>
                <a:gd name="connsiteY88" fmla="*/ 314150 h 1124768"/>
                <a:gd name="connsiteX89" fmla="*/ 28049 w 1054646"/>
                <a:gd name="connsiteY89" fmla="*/ 342199 h 1124768"/>
                <a:gd name="connsiteX90" fmla="*/ 25244 w 1054646"/>
                <a:gd name="connsiteY90" fmla="*/ 378663 h 1124768"/>
                <a:gd name="connsiteX91" fmla="*/ 0 w 1054646"/>
                <a:gd name="connsiteY91" fmla="*/ 420736 h 1124768"/>
                <a:gd name="connsiteX92" fmla="*/ 33659 w 1054646"/>
                <a:gd name="connsiteY92" fmla="*/ 440371 h 1124768"/>
                <a:gd name="connsiteX93" fmla="*/ 36464 w 1054646"/>
                <a:gd name="connsiteY93" fmla="*/ 493664 h 1124768"/>
                <a:gd name="connsiteX94" fmla="*/ 75733 w 1054646"/>
                <a:gd name="connsiteY94" fmla="*/ 510493 h 1124768"/>
                <a:gd name="connsiteX95" fmla="*/ 61708 w 1054646"/>
                <a:gd name="connsiteY95" fmla="*/ 541347 h 1124768"/>
                <a:gd name="connsiteX96" fmla="*/ 78538 w 1054646"/>
                <a:gd name="connsiteY96" fmla="*/ 555372 h 1124768"/>
                <a:gd name="connsiteX97" fmla="*/ 120611 w 1054646"/>
                <a:gd name="connsiteY97" fmla="*/ 521713 h 1124768"/>
                <a:gd name="connsiteX98" fmla="*/ 157075 w 1054646"/>
                <a:gd name="connsiteY98" fmla="*/ 566592 h 1124768"/>
                <a:gd name="connsiteX99" fmla="*/ 171100 w 1054646"/>
                <a:gd name="connsiteY99" fmla="*/ 549762 h 1124768"/>
                <a:gd name="connsiteX100" fmla="*/ 145855 w 1054646"/>
                <a:gd name="connsiteY100" fmla="*/ 510493 h 1124768"/>
                <a:gd name="connsiteX101" fmla="*/ 168295 w 1054646"/>
                <a:gd name="connsiteY101" fmla="*/ 485249 h 1124768"/>
                <a:gd name="connsiteX102" fmla="*/ 185124 w 1054646"/>
                <a:gd name="connsiteY102" fmla="*/ 524518 h 1124768"/>
                <a:gd name="connsiteX103" fmla="*/ 207563 w 1054646"/>
                <a:gd name="connsiteY103" fmla="*/ 538542 h 1124768"/>
                <a:gd name="connsiteX104" fmla="*/ 199149 w 1054646"/>
                <a:gd name="connsiteY104" fmla="*/ 507688 h 1124768"/>
                <a:gd name="connsiteX105" fmla="*/ 199149 w 1054646"/>
                <a:gd name="connsiteY105" fmla="*/ 479639 h 1124768"/>
                <a:gd name="connsiteX106" fmla="*/ 230003 w 1054646"/>
                <a:gd name="connsiteY106" fmla="*/ 462810 h 1124768"/>
                <a:gd name="connsiteX107" fmla="*/ 235612 w 1054646"/>
                <a:gd name="connsiteY107" fmla="*/ 504884 h 1124768"/>
                <a:gd name="connsiteX108" fmla="*/ 235612 w 1054646"/>
                <a:gd name="connsiteY108" fmla="*/ 504884 h 1124768"/>
                <a:gd name="connsiteX109" fmla="*/ 403907 w 1054646"/>
                <a:gd name="connsiteY109" fmla="*/ 546957 h 1124768"/>
                <a:gd name="connsiteX110" fmla="*/ 401102 w 1054646"/>
                <a:gd name="connsiteY110" fmla="*/ 611470 h 1124768"/>
                <a:gd name="connsiteX111" fmla="*/ 392687 w 1054646"/>
                <a:gd name="connsiteY111" fmla="*/ 656349 h 1124768"/>
                <a:gd name="connsiteX112" fmla="*/ 398297 w 1054646"/>
                <a:gd name="connsiteY112" fmla="*/ 704032 h 1124768"/>
                <a:gd name="connsiteX113" fmla="*/ 389882 w 1054646"/>
                <a:gd name="connsiteY113" fmla="*/ 746106 h 1124768"/>
                <a:gd name="connsiteX114" fmla="*/ 398297 w 1054646"/>
                <a:gd name="connsiteY114" fmla="*/ 785374 h 1124768"/>
                <a:gd name="connsiteX115" fmla="*/ 378663 w 1054646"/>
                <a:gd name="connsiteY115" fmla="*/ 816228 h 1124768"/>
                <a:gd name="connsiteX116" fmla="*/ 389882 w 1054646"/>
                <a:gd name="connsiteY116" fmla="*/ 886351 h 11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54646" h="1124768">
                  <a:moveTo>
                    <a:pt x="389882" y="886351"/>
                  </a:moveTo>
                  <a:lnTo>
                    <a:pt x="294516" y="1020987"/>
                  </a:lnTo>
                  <a:lnTo>
                    <a:pt x="359028" y="1079890"/>
                  </a:lnTo>
                  <a:lnTo>
                    <a:pt x="361833" y="1124768"/>
                  </a:lnTo>
                  <a:lnTo>
                    <a:pt x="384273" y="1121963"/>
                  </a:lnTo>
                  <a:lnTo>
                    <a:pt x="373053" y="1074280"/>
                  </a:lnTo>
                  <a:lnTo>
                    <a:pt x="460005" y="1068670"/>
                  </a:lnTo>
                  <a:lnTo>
                    <a:pt x="462810" y="1119158"/>
                  </a:lnTo>
                  <a:lnTo>
                    <a:pt x="482444" y="1079890"/>
                  </a:lnTo>
                  <a:lnTo>
                    <a:pt x="532933" y="1113549"/>
                  </a:lnTo>
                  <a:lnTo>
                    <a:pt x="560982" y="1082695"/>
                  </a:lnTo>
                  <a:lnTo>
                    <a:pt x="636714" y="1107939"/>
                  </a:lnTo>
                  <a:lnTo>
                    <a:pt x="656349" y="1096719"/>
                  </a:lnTo>
                  <a:lnTo>
                    <a:pt x="673178" y="1116354"/>
                  </a:lnTo>
                  <a:lnTo>
                    <a:pt x="695617" y="1093914"/>
                  </a:lnTo>
                  <a:lnTo>
                    <a:pt x="678788" y="1037816"/>
                  </a:lnTo>
                  <a:lnTo>
                    <a:pt x="678788" y="1018182"/>
                  </a:lnTo>
                  <a:lnTo>
                    <a:pt x="656349" y="981718"/>
                  </a:lnTo>
                  <a:lnTo>
                    <a:pt x="704032" y="942449"/>
                  </a:lnTo>
                  <a:lnTo>
                    <a:pt x="659154" y="900376"/>
                  </a:lnTo>
                  <a:lnTo>
                    <a:pt x="664763" y="889156"/>
                  </a:lnTo>
                  <a:lnTo>
                    <a:pt x="692812" y="891961"/>
                  </a:lnTo>
                  <a:lnTo>
                    <a:pt x="692812" y="869522"/>
                  </a:lnTo>
                  <a:lnTo>
                    <a:pt x="667568" y="855497"/>
                  </a:lnTo>
                  <a:lnTo>
                    <a:pt x="695617" y="827448"/>
                  </a:lnTo>
                  <a:lnTo>
                    <a:pt x="706837" y="782569"/>
                  </a:lnTo>
                  <a:lnTo>
                    <a:pt x="737691" y="841473"/>
                  </a:lnTo>
                  <a:lnTo>
                    <a:pt x="807814" y="869522"/>
                  </a:lnTo>
                  <a:lnTo>
                    <a:pt x="838668" y="897571"/>
                  </a:lnTo>
                  <a:lnTo>
                    <a:pt x="861107" y="886351"/>
                  </a:lnTo>
                  <a:lnTo>
                    <a:pt x="894766" y="914400"/>
                  </a:lnTo>
                  <a:lnTo>
                    <a:pt x="900376" y="886351"/>
                  </a:lnTo>
                  <a:lnTo>
                    <a:pt x="922815" y="894766"/>
                  </a:lnTo>
                  <a:lnTo>
                    <a:pt x="959279" y="849887"/>
                  </a:lnTo>
                  <a:lnTo>
                    <a:pt x="992938" y="861107"/>
                  </a:lnTo>
                  <a:lnTo>
                    <a:pt x="973303" y="793789"/>
                  </a:lnTo>
                  <a:lnTo>
                    <a:pt x="1001352" y="751715"/>
                  </a:lnTo>
                  <a:lnTo>
                    <a:pt x="1006962" y="732081"/>
                  </a:lnTo>
                  <a:lnTo>
                    <a:pt x="1023792" y="690008"/>
                  </a:lnTo>
                  <a:lnTo>
                    <a:pt x="990133" y="709642"/>
                  </a:lnTo>
                  <a:lnTo>
                    <a:pt x="964889" y="656349"/>
                  </a:lnTo>
                  <a:lnTo>
                    <a:pt x="984523" y="639519"/>
                  </a:lnTo>
                  <a:lnTo>
                    <a:pt x="1006962" y="670373"/>
                  </a:lnTo>
                  <a:lnTo>
                    <a:pt x="1032206" y="673178"/>
                  </a:lnTo>
                  <a:lnTo>
                    <a:pt x="1054646" y="659154"/>
                  </a:lnTo>
                  <a:lnTo>
                    <a:pt x="1012572" y="622690"/>
                  </a:lnTo>
                  <a:lnTo>
                    <a:pt x="1018182" y="600250"/>
                  </a:lnTo>
                  <a:lnTo>
                    <a:pt x="1001352" y="589031"/>
                  </a:lnTo>
                  <a:lnTo>
                    <a:pt x="964889" y="611470"/>
                  </a:lnTo>
                  <a:lnTo>
                    <a:pt x="925620" y="549762"/>
                  </a:lnTo>
                  <a:lnTo>
                    <a:pt x="956474" y="504884"/>
                  </a:lnTo>
                  <a:lnTo>
                    <a:pt x="942449" y="474030"/>
                  </a:lnTo>
                  <a:lnTo>
                    <a:pt x="914400" y="468420"/>
                  </a:lnTo>
                  <a:lnTo>
                    <a:pt x="925620" y="434761"/>
                  </a:lnTo>
                  <a:lnTo>
                    <a:pt x="925620" y="434761"/>
                  </a:lnTo>
                  <a:lnTo>
                    <a:pt x="925620" y="412322"/>
                  </a:lnTo>
                  <a:lnTo>
                    <a:pt x="889156" y="417931"/>
                  </a:lnTo>
                  <a:lnTo>
                    <a:pt x="858302" y="401102"/>
                  </a:lnTo>
                  <a:lnTo>
                    <a:pt x="872327" y="364638"/>
                  </a:lnTo>
                  <a:lnTo>
                    <a:pt x="841473" y="339394"/>
                  </a:lnTo>
                  <a:lnTo>
                    <a:pt x="858302" y="305735"/>
                  </a:lnTo>
                  <a:lnTo>
                    <a:pt x="835863" y="283296"/>
                  </a:lnTo>
                  <a:lnTo>
                    <a:pt x="799399" y="294515"/>
                  </a:lnTo>
                  <a:lnTo>
                    <a:pt x="788179" y="291711"/>
                  </a:lnTo>
                  <a:lnTo>
                    <a:pt x="765740" y="302930"/>
                  </a:lnTo>
                  <a:lnTo>
                    <a:pt x="765740" y="302930"/>
                  </a:lnTo>
                  <a:lnTo>
                    <a:pt x="757325" y="258052"/>
                  </a:lnTo>
                  <a:lnTo>
                    <a:pt x="723666" y="249637"/>
                  </a:lnTo>
                  <a:lnTo>
                    <a:pt x="690008" y="224393"/>
                  </a:lnTo>
                  <a:lnTo>
                    <a:pt x="659154" y="187929"/>
                  </a:lnTo>
                  <a:lnTo>
                    <a:pt x="636714" y="201954"/>
                  </a:lnTo>
                  <a:lnTo>
                    <a:pt x="577811" y="123416"/>
                  </a:lnTo>
                  <a:lnTo>
                    <a:pt x="591836" y="86952"/>
                  </a:lnTo>
                  <a:lnTo>
                    <a:pt x="544152" y="42074"/>
                  </a:lnTo>
                  <a:lnTo>
                    <a:pt x="488054" y="0"/>
                  </a:lnTo>
                  <a:lnTo>
                    <a:pt x="454395" y="50488"/>
                  </a:lnTo>
                  <a:lnTo>
                    <a:pt x="423541" y="50488"/>
                  </a:lnTo>
                  <a:lnTo>
                    <a:pt x="381468" y="126221"/>
                  </a:lnTo>
                  <a:lnTo>
                    <a:pt x="339394" y="109392"/>
                  </a:lnTo>
                  <a:lnTo>
                    <a:pt x="342199" y="86952"/>
                  </a:lnTo>
                  <a:lnTo>
                    <a:pt x="266466" y="72928"/>
                  </a:lnTo>
                  <a:lnTo>
                    <a:pt x="277686" y="109392"/>
                  </a:lnTo>
                  <a:lnTo>
                    <a:pt x="224393" y="143050"/>
                  </a:lnTo>
                  <a:lnTo>
                    <a:pt x="207563" y="162685"/>
                  </a:lnTo>
                  <a:lnTo>
                    <a:pt x="165490" y="140246"/>
                  </a:lnTo>
                  <a:lnTo>
                    <a:pt x="115001" y="157075"/>
                  </a:lnTo>
                  <a:lnTo>
                    <a:pt x="78538" y="291711"/>
                  </a:lnTo>
                  <a:lnTo>
                    <a:pt x="36464" y="314150"/>
                  </a:lnTo>
                  <a:lnTo>
                    <a:pt x="36464" y="314150"/>
                  </a:lnTo>
                  <a:lnTo>
                    <a:pt x="28049" y="342199"/>
                  </a:lnTo>
                  <a:lnTo>
                    <a:pt x="25244" y="378663"/>
                  </a:lnTo>
                  <a:lnTo>
                    <a:pt x="0" y="420736"/>
                  </a:lnTo>
                  <a:lnTo>
                    <a:pt x="33659" y="440371"/>
                  </a:lnTo>
                  <a:lnTo>
                    <a:pt x="36464" y="493664"/>
                  </a:lnTo>
                  <a:lnTo>
                    <a:pt x="75733" y="510493"/>
                  </a:lnTo>
                  <a:lnTo>
                    <a:pt x="61708" y="541347"/>
                  </a:lnTo>
                  <a:lnTo>
                    <a:pt x="78538" y="555372"/>
                  </a:lnTo>
                  <a:lnTo>
                    <a:pt x="120611" y="521713"/>
                  </a:lnTo>
                  <a:lnTo>
                    <a:pt x="157075" y="566592"/>
                  </a:lnTo>
                  <a:lnTo>
                    <a:pt x="171100" y="549762"/>
                  </a:lnTo>
                  <a:lnTo>
                    <a:pt x="145855" y="510493"/>
                  </a:lnTo>
                  <a:lnTo>
                    <a:pt x="168295" y="485249"/>
                  </a:lnTo>
                  <a:lnTo>
                    <a:pt x="185124" y="524518"/>
                  </a:lnTo>
                  <a:lnTo>
                    <a:pt x="207563" y="538542"/>
                  </a:lnTo>
                  <a:lnTo>
                    <a:pt x="199149" y="507688"/>
                  </a:lnTo>
                  <a:lnTo>
                    <a:pt x="199149" y="479639"/>
                  </a:lnTo>
                  <a:lnTo>
                    <a:pt x="230003" y="462810"/>
                  </a:lnTo>
                  <a:lnTo>
                    <a:pt x="235612" y="504884"/>
                  </a:lnTo>
                  <a:lnTo>
                    <a:pt x="235612" y="504884"/>
                  </a:lnTo>
                  <a:lnTo>
                    <a:pt x="403907" y="546957"/>
                  </a:lnTo>
                  <a:lnTo>
                    <a:pt x="401102" y="611470"/>
                  </a:lnTo>
                  <a:lnTo>
                    <a:pt x="392687" y="656349"/>
                  </a:lnTo>
                  <a:lnTo>
                    <a:pt x="398297" y="704032"/>
                  </a:lnTo>
                  <a:lnTo>
                    <a:pt x="389882" y="746106"/>
                  </a:lnTo>
                  <a:lnTo>
                    <a:pt x="398297" y="785374"/>
                  </a:lnTo>
                  <a:lnTo>
                    <a:pt x="378663" y="816228"/>
                  </a:lnTo>
                  <a:lnTo>
                    <a:pt x="389882" y="886351"/>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32</a:t>
              </a:r>
            </a:p>
          </p:txBody>
        </p:sp>
        <p:sp>
          <p:nvSpPr>
            <p:cNvPr id="3" name="2 Forma libre"/>
            <p:cNvSpPr/>
            <p:nvPr/>
          </p:nvSpPr>
          <p:spPr>
            <a:xfrm>
              <a:off x="3783994" y="2214899"/>
              <a:ext cx="249218" cy="299472"/>
            </a:xfrm>
            <a:custGeom>
              <a:avLst/>
              <a:gdLst>
                <a:gd name="connsiteX0" fmla="*/ 135732 w 323850"/>
                <a:gd name="connsiteY0" fmla="*/ 0 h 414337"/>
                <a:gd name="connsiteX1" fmla="*/ 114300 w 323850"/>
                <a:gd name="connsiteY1" fmla="*/ 50006 h 414337"/>
                <a:gd name="connsiteX2" fmla="*/ 97632 w 323850"/>
                <a:gd name="connsiteY2" fmla="*/ 76200 h 414337"/>
                <a:gd name="connsiteX3" fmla="*/ 23813 w 323850"/>
                <a:gd name="connsiteY3" fmla="*/ 123825 h 414337"/>
                <a:gd name="connsiteX4" fmla="*/ 0 w 323850"/>
                <a:gd name="connsiteY4" fmla="*/ 154781 h 414337"/>
                <a:gd name="connsiteX5" fmla="*/ 23813 w 323850"/>
                <a:gd name="connsiteY5" fmla="*/ 173831 h 414337"/>
                <a:gd name="connsiteX6" fmla="*/ 28575 w 323850"/>
                <a:gd name="connsiteY6" fmla="*/ 209550 h 414337"/>
                <a:gd name="connsiteX7" fmla="*/ 61913 w 323850"/>
                <a:gd name="connsiteY7" fmla="*/ 254793 h 414337"/>
                <a:gd name="connsiteX8" fmla="*/ 97632 w 323850"/>
                <a:gd name="connsiteY8" fmla="*/ 259556 h 414337"/>
                <a:gd name="connsiteX9" fmla="*/ 140494 w 323850"/>
                <a:gd name="connsiteY9" fmla="*/ 254793 h 414337"/>
                <a:gd name="connsiteX10" fmla="*/ 121444 w 323850"/>
                <a:gd name="connsiteY10" fmla="*/ 276225 h 414337"/>
                <a:gd name="connsiteX11" fmla="*/ 126207 w 323850"/>
                <a:gd name="connsiteY11" fmla="*/ 309562 h 414337"/>
                <a:gd name="connsiteX12" fmla="*/ 119063 w 323850"/>
                <a:gd name="connsiteY12" fmla="*/ 350043 h 414337"/>
                <a:gd name="connsiteX13" fmla="*/ 107157 w 323850"/>
                <a:gd name="connsiteY13" fmla="*/ 373856 h 414337"/>
                <a:gd name="connsiteX14" fmla="*/ 133350 w 323850"/>
                <a:gd name="connsiteY14" fmla="*/ 383381 h 414337"/>
                <a:gd name="connsiteX15" fmla="*/ 152400 w 323850"/>
                <a:gd name="connsiteY15" fmla="*/ 381000 h 414337"/>
                <a:gd name="connsiteX16" fmla="*/ 188119 w 323850"/>
                <a:gd name="connsiteY16" fmla="*/ 411956 h 414337"/>
                <a:gd name="connsiteX17" fmla="*/ 216694 w 323850"/>
                <a:gd name="connsiteY17" fmla="*/ 400050 h 414337"/>
                <a:gd name="connsiteX18" fmla="*/ 257175 w 323850"/>
                <a:gd name="connsiteY18" fmla="*/ 414337 h 414337"/>
                <a:gd name="connsiteX19" fmla="*/ 264319 w 323850"/>
                <a:gd name="connsiteY19" fmla="*/ 390525 h 414337"/>
                <a:gd name="connsiteX20" fmla="*/ 247650 w 323850"/>
                <a:gd name="connsiteY20" fmla="*/ 369093 h 414337"/>
                <a:gd name="connsiteX21" fmla="*/ 238125 w 323850"/>
                <a:gd name="connsiteY21" fmla="*/ 335756 h 414337"/>
                <a:gd name="connsiteX22" fmla="*/ 247650 w 323850"/>
                <a:gd name="connsiteY22" fmla="*/ 316706 h 414337"/>
                <a:gd name="connsiteX23" fmla="*/ 288132 w 323850"/>
                <a:gd name="connsiteY23" fmla="*/ 304800 h 414337"/>
                <a:gd name="connsiteX24" fmla="*/ 323850 w 323850"/>
                <a:gd name="connsiteY24" fmla="*/ 276225 h 414337"/>
                <a:gd name="connsiteX25" fmla="*/ 292894 w 323850"/>
                <a:gd name="connsiteY25" fmla="*/ 197643 h 414337"/>
                <a:gd name="connsiteX26" fmla="*/ 290513 w 323850"/>
                <a:gd name="connsiteY26" fmla="*/ 176212 h 414337"/>
                <a:gd name="connsiteX27" fmla="*/ 290513 w 323850"/>
                <a:gd name="connsiteY27" fmla="*/ 157162 h 414337"/>
                <a:gd name="connsiteX28" fmla="*/ 283369 w 323850"/>
                <a:gd name="connsiteY28" fmla="*/ 116681 h 414337"/>
                <a:gd name="connsiteX29" fmla="*/ 302419 w 323850"/>
                <a:gd name="connsiteY29" fmla="*/ 111918 h 414337"/>
                <a:gd name="connsiteX30" fmla="*/ 309563 w 323850"/>
                <a:gd name="connsiteY30" fmla="*/ 102393 h 414337"/>
                <a:gd name="connsiteX31" fmla="*/ 309563 w 323850"/>
                <a:gd name="connsiteY31" fmla="*/ 102393 h 414337"/>
                <a:gd name="connsiteX32" fmla="*/ 295275 w 323850"/>
                <a:gd name="connsiteY32" fmla="*/ 95250 h 414337"/>
                <a:gd name="connsiteX33" fmla="*/ 273844 w 323850"/>
                <a:gd name="connsiteY33" fmla="*/ 92868 h 414337"/>
                <a:gd name="connsiteX34" fmla="*/ 278607 w 323850"/>
                <a:gd name="connsiteY34" fmla="*/ 35718 h 414337"/>
                <a:gd name="connsiteX35" fmla="*/ 200025 w 323850"/>
                <a:gd name="connsiteY35" fmla="*/ 40481 h 414337"/>
                <a:gd name="connsiteX36" fmla="*/ 204788 w 323850"/>
                <a:gd name="connsiteY36" fmla="*/ 88106 h 414337"/>
                <a:gd name="connsiteX37" fmla="*/ 195263 w 323850"/>
                <a:gd name="connsiteY37" fmla="*/ 97631 h 414337"/>
                <a:gd name="connsiteX38" fmla="*/ 173832 w 323850"/>
                <a:gd name="connsiteY38" fmla="*/ 90487 h 414337"/>
                <a:gd name="connsiteX39" fmla="*/ 169069 w 323850"/>
                <a:gd name="connsiteY39" fmla="*/ 45243 h 414337"/>
                <a:gd name="connsiteX40" fmla="*/ 135732 w 323850"/>
                <a:gd name="connsiteY40" fmla="*/ 0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 h="414337">
                  <a:moveTo>
                    <a:pt x="135732" y="0"/>
                  </a:moveTo>
                  <a:lnTo>
                    <a:pt x="114300" y="50006"/>
                  </a:lnTo>
                  <a:lnTo>
                    <a:pt x="97632" y="76200"/>
                  </a:lnTo>
                  <a:lnTo>
                    <a:pt x="23813" y="123825"/>
                  </a:lnTo>
                  <a:lnTo>
                    <a:pt x="0" y="154781"/>
                  </a:lnTo>
                  <a:lnTo>
                    <a:pt x="23813" y="173831"/>
                  </a:lnTo>
                  <a:lnTo>
                    <a:pt x="28575" y="209550"/>
                  </a:lnTo>
                  <a:lnTo>
                    <a:pt x="61913" y="254793"/>
                  </a:lnTo>
                  <a:lnTo>
                    <a:pt x="97632" y="259556"/>
                  </a:lnTo>
                  <a:lnTo>
                    <a:pt x="140494" y="254793"/>
                  </a:lnTo>
                  <a:lnTo>
                    <a:pt x="121444" y="276225"/>
                  </a:lnTo>
                  <a:lnTo>
                    <a:pt x="126207" y="309562"/>
                  </a:lnTo>
                  <a:lnTo>
                    <a:pt x="119063" y="350043"/>
                  </a:lnTo>
                  <a:lnTo>
                    <a:pt x="107157" y="373856"/>
                  </a:lnTo>
                  <a:lnTo>
                    <a:pt x="133350" y="383381"/>
                  </a:lnTo>
                  <a:lnTo>
                    <a:pt x="152400" y="381000"/>
                  </a:lnTo>
                  <a:lnTo>
                    <a:pt x="188119" y="411956"/>
                  </a:lnTo>
                  <a:lnTo>
                    <a:pt x="216694" y="400050"/>
                  </a:lnTo>
                  <a:lnTo>
                    <a:pt x="257175" y="414337"/>
                  </a:lnTo>
                  <a:lnTo>
                    <a:pt x="264319" y="390525"/>
                  </a:lnTo>
                  <a:lnTo>
                    <a:pt x="247650" y="369093"/>
                  </a:lnTo>
                  <a:lnTo>
                    <a:pt x="238125" y="335756"/>
                  </a:lnTo>
                  <a:lnTo>
                    <a:pt x="247650" y="316706"/>
                  </a:lnTo>
                  <a:lnTo>
                    <a:pt x="288132" y="304800"/>
                  </a:lnTo>
                  <a:lnTo>
                    <a:pt x="323850" y="276225"/>
                  </a:lnTo>
                  <a:lnTo>
                    <a:pt x="292894" y="197643"/>
                  </a:lnTo>
                  <a:lnTo>
                    <a:pt x="290513" y="176212"/>
                  </a:lnTo>
                  <a:lnTo>
                    <a:pt x="290513" y="157162"/>
                  </a:lnTo>
                  <a:lnTo>
                    <a:pt x="283369" y="116681"/>
                  </a:lnTo>
                  <a:lnTo>
                    <a:pt x="302419" y="111918"/>
                  </a:lnTo>
                  <a:lnTo>
                    <a:pt x="309563" y="102393"/>
                  </a:lnTo>
                  <a:lnTo>
                    <a:pt x="309563" y="102393"/>
                  </a:lnTo>
                  <a:lnTo>
                    <a:pt x="295275" y="95250"/>
                  </a:lnTo>
                  <a:lnTo>
                    <a:pt x="273844" y="92868"/>
                  </a:lnTo>
                  <a:lnTo>
                    <a:pt x="278607" y="35718"/>
                  </a:lnTo>
                  <a:lnTo>
                    <a:pt x="200025" y="40481"/>
                  </a:lnTo>
                  <a:lnTo>
                    <a:pt x="204788" y="88106"/>
                  </a:lnTo>
                  <a:lnTo>
                    <a:pt x="195263" y="97631"/>
                  </a:lnTo>
                  <a:lnTo>
                    <a:pt x="173832" y="90487"/>
                  </a:lnTo>
                  <a:lnTo>
                    <a:pt x="169069" y="45243"/>
                  </a:lnTo>
                  <a:lnTo>
                    <a:pt x="135732"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8</a:t>
              </a:r>
            </a:p>
          </p:txBody>
        </p:sp>
        <p:sp>
          <p:nvSpPr>
            <p:cNvPr id="4" name="3 Forma libre"/>
            <p:cNvSpPr/>
            <p:nvPr/>
          </p:nvSpPr>
          <p:spPr>
            <a:xfrm>
              <a:off x="3347863" y="2214899"/>
              <a:ext cx="688810" cy="810337"/>
            </a:xfrm>
            <a:custGeom>
              <a:avLst/>
              <a:gdLst>
                <a:gd name="connsiteX0" fmla="*/ 600075 w 897731"/>
                <a:gd name="connsiteY0" fmla="*/ 119062 h 1119187"/>
                <a:gd name="connsiteX1" fmla="*/ 573881 w 897731"/>
                <a:gd name="connsiteY1" fmla="*/ 71437 h 1119187"/>
                <a:gd name="connsiteX2" fmla="*/ 557212 w 897731"/>
                <a:gd name="connsiteY2" fmla="*/ 47625 h 1119187"/>
                <a:gd name="connsiteX3" fmla="*/ 538162 w 897731"/>
                <a:gd name="connsiteY3" fmla="*/ 33337 h 1119187"/>
                <a:gd name="connsiteX4" fmla="*/ 533400 w 897731"/>
                <a:gd name="connsiteY4" fmla="*/ 19050 h 1119187"/>
                <a:gd name="connsiteX5" fmla="*/ 526256 w 897731"/>
                <a:gd name="connsiteY5" fmla="*/ 2381 h 1119187"/>
                <a:gd name="connsiteX6" fmla="*/ 514350 w 897731"/>
                <a:gd name="connsiteY6" fmla="*/ 0 h 1119187"/>
                <a:gd name="connsiteX7" fmla="*/ 490537 w 897731"/>
                <a:gd name="connsiteY7" fmla="*/ 38100 h 1119187"/>
                <a:gd name="connsiteX8" fmla="*/ 466725 w 897731"/>
                <a:gd name="connsiteY8" fmla="*/ 73818 h 1119187"/>
                <a:gd name="connsiteX9" fmla="*/ 466725 w 897731"/>
                <a:gd name="connsiteY9" fmla="*/ 73818 h 1119187"/>
                <a:gd name="connsiteX10" fmla="*/ 450056 w 897731"/>
                <a:gd name="connsiteY10" fmla="*/ 78581 h 1119187"/>
                <a:gd name="connsiteX11" fmla="*/ 440531 w 897731"/>
                <a:gd name="connsiteY11" fmla="*/ 54768 h 1119187"/>
                <a:gd name="connsiteX12" fmla="*/ 423862 w 897731"/>
                <a:gd name="connsiteY12" fmla="*/ 35718 h 1119187"/>
                <a:gd name="connsiteX13" fmla="*/ 0 w 897731"/>
                <a:gd name="connsiteY13" fmla="*/ 426243 h 1119187"/>
                <a:gd name="connsiteX14" fmla="*/ 50006 w 897731"/>
                <a:gd name="connsiteY14" fmla="*/ 507206 h 1119187"/>
                <a:gd name="connsiteX15" fmla="*/ 59531 w 897731"/>
                <a:gd name="connsiteY15" fmla="*/ 547687 h 1119187"/>
                <a:gd name="connsiteX16" fmla="*/ 73818 w 897731"/>
                <a:gd name="connsiteY16" fmla="*/ 602456 h 1119187"/>
                <a:gd name="connsiteX17" fmla="*/ 0 w 897731"/>
                <a:gd name="connsiteY17" fmla="*/ 657225 h 1119187"/>
                <a:gd name="connsiteX18" fmla="*/ 33337 w 897731"/>
                <a:gd name="connsiteY18" fmla="*/ 681037 h 1119187"/>
                <a:gd name="connsiteX19" fmla="*/ 47625 w 897731"/>
                <a:gd name="connsiteY19" fmla="*/ 709612 h 1119187"/>
                <a:gd name="connsiteX20" fmla="*/ 66675 w 897731"/>
                <a:gd name="connsiteY20" fmla="*/ 733425 h 1119187"/>
                <a:gd name="connsiteX21" fmla="*/ 109537 w 897731"/>
                <a:gd name="connsiteY21" fmla="*/ 714375 h 1119187"/>
                <a:gd name="connsiteX22" fmla="*/ 157162 w 897731"/>
                <a:gd name="connsiteY22" fmla="*/ 759618 h 1119187"/>
                <a:gd name="connsiteX23" fmla="*/ 176212 w 897731"/>
                <a:gd name="connsiteY23" fmla="*/ 776287 h 1119187"/>
                <a:gd name="connsiteX24" fmla="*/ 188118 w 897731"/>
                <a:gd name="connsiteY24" fmla="*/ 754856 h 1119187"/>
                <a:gd name="connsiteX25" fmla="*/ 226218 w 897731"/>
                <a:gd name="connsiteY25" fmla="*/ 788193 h 1119187"/>
                <a:gd name="connsiteX26" fmla="*/ 230981 w 897731"/>
                <a:gd name="connsiteY26" fmla="*/ 847725 h 1119187"/>
                <a:gd name="connsiteX27" fmla="*/ 240506 w 897731"/>
                <a:gd name="connsiteY27" fmla="*/ 864393 h 1119187"/>
                <a:gd name="connsiteX28" fmla="*/ 264318 w 897731"/>
                <a:gd name="connsiteY28" fmla="*/ 852487 h 1119187"/>
                <a:gd name="connsiteX29" fmla="*/ 283368 w 897731"/>
                <a:gd name="connsiteY29" fmla="*/ 878681 h 1119187"/>
                <a:gd name="connsiteX30" fmla="*/ 309562 w 897731"/>
                <a:gd name="connsiteY30" fmla="*/ 890587 h 1119187"/>
                <a:gd name="connsiteX31" fmla="*/ 330993 w 897731"/>
                <a:gd name="connsiteY31" fmla="*/ 912018 h 1119187"/>
                <a:gd name="connsiteX32" fmla="*/ 321468 w 897731"/>
                <a:gd name="connsiteY32" fmla="*/ 969168 h 1119187"/>
                <a:gd name="connsiteX33" fmla="*/ 330993 w 897731"/>
                <a:gd name="connsiteY33" fmla="*/ 995362 h 1119187"/>
                <a:gd name="connsiteX34" fmla="*/ 330993 w 897731"/>
                <a:gd name="connsiteY34" fmla="*/ 995362 h 1119187"/>
                <a:gd name="connsiteX35" fmla="*/ 321468 w 897731"/>
                <a:gd name="connsiteY35" fmla="*/ 1023937 h 1119187"/>
                <a:gd name="connsiteX36" fmla="*/ 335756 w 897731"/>
                <a:gd name="connsiteY36" fmla="*/ 1035843 h 1119187"/>
                <a:gd name="connsiteX37" fmla="*/ 326231 w 897731"/>
                <a:gd name="connsiteY37" fmla="*/ 1059656 h 1119187"/>
                <a:gd name="connsiteX38" fmla="*/ 352425 w 897731"/>
                <a:gd name="connsiteY38" fmla="*/ 1069181 h 1119187"/>
                <a:gd name="connsiteX39" fmla="*/ 359568 w 897731"/>
                <a:gd name="connsiteY39" fmla="*/ 1092993 h 1119187"/>
                <a:gd name="connsiteX40" fmla="*/ 385762 w 897731"/>
                <a:gd name="connsiteY40" fmla="*/ 1078706 h 1119187"/>
                <a:gd name="connsiteX41" fmla="*/ 411956 w 897731"/>
                <a:gd name="connsiteY41" fmla="*/ 1092993 h 1119187"/>
                <a:gd name="connsiteX42" fmla="*/ 428625 w 897731"/>
                <a:gd name="connsiteY42" fmla="*/ 1073943 h 1119187"/>
                <a:gd name="connsiteX43" fmla="*/ 459581 w 897731"/>
                <a:gd name="connsiteY43" fmla="*/ 1092993 h 1119187"/>
                <a:gd name="connsiteX44" fmla="*/ 478631 w 897731"/>
                <a:gd name="connsiteY44" fmla="*/ 1066800 h 1119187"/>
                <a:gd name="connsiteX45" fmla="*/ 514350 w 897731"/>
                <a:gd name="connsiteY45" fmla="*/ 1088231 h 1119187"/>
                <a:gd name="connsiteX46" fmla="*/ 535781 w 897731"/>
                <a:gd name="connsiteY46" fmla="*/ 1095375 h 1119187"/>
                <a:gd name="connsiteX47" fmla="*/ 559593 w 897731"/>
                <a:gd name="connsiteY47" fmla="*/ 1097756 h 1119187"/>
                <a:gd name="connsiteX48" fmla="*/ 585787 w 897731"/>
                <a:gd name="connsiteY48" fmla="*/ 1095375 h 1119187"/>
                <a:gd name="connsiteX49" fmla="*/ 585787 w 897731"/>
                <a:gd name="connsiteY49" fmla="*/ 1095375 h 1119187"/>
                <a:gd name="connsiteX50" fmla="*/ 607218 w 897731"/>
                <a:gd name="connsiteY50" fmla="*/ 1081087 h 1119187"/>
                <a:gd name="connsiteX51" fmla="*/ 638175 w 897731"/>
                <a:gd name="connsiteY51" fmla="*/ 1076325 h 1119187"/>
                <a:gd name="connsiteX52" fmla="*/ 657225 w 897731"/>
                <a:gd name="connsiteY52" fmla="*/ 1083468 h 1119187"/>
                <a:gd name="connsiteX53" fmla="*/ 683418 w 897731"/>
                <a:gd name="connsiteY53" fmla="*/ 1081087 h 1119187"/>
                <a:gd name="connsiteX54" fmla="*/ 719137 w 897731"/>
                <a:gd name="connsiteY54" fmla="*/ 1076325 h 1119187"/>
                <a:gd name="connsiteX55" fmla="*/ 728662 w 897731"/>
                <a:gd name="connsiteY55" fmla="*/ 1102518 h 1119187"/>
                <a:gd name="connsiteX56" fmla="*/ 776287 w 897731"/>
                <a:gd name="connsiteY56" fmla="*/ 1114425 h 1119187"/>
                <a:gd name="connsiteX57" fmla="*/ 804862 w 897731"/>
                <a:gd name="connsiteY57" fmla="*/ 1119187 h 1119187"/>
                <a:gd name="connsiteX58" fmla="*/ 809625 w 897731"/>
                <a:gd name="connsiteY58" fmla="*/ 1088231 h 1119187"/>
                <a:gd name="connsiteX59" fmla="*/ 812006 w 897731"/>
                <a:gd name="connsiteY59" fmla="*/ 1033462 h 1119187"/>
                <a:gd name="connsiteX60" fmla="*/ 819150 w 897731"/>
                <a:gd name="connsiteY60" fmla="*/ 1016793 h 1119187"/>
                <a:gd name="connsiteX61" fmla="*/ 819150 w 897731"/>
                <a:gd name="connsiteY61" fmla="*/ 1016793 h 1119187"/>
                <a:gd name="connsiteX62" fmla="*/ 840581 w 897731"/>
                <a:gd name="connsiteY62" fmla="*/ 1023937 h 1119187"/>
                <a:gd name="connsiteX63" fmla="*/ 842962 w 897731"/>
                <a:gd name="connsiteY63" fmla="*/ 995362 h 1119187"/>
                <a:gd name="connsiteX64" fmla="*/ 869156 w 897731"/>
                <a:gd name="connsiteY64" fmla="*/ 964406 h 1119187"/>
                <a:gd name="connsiteX65" fmla="*/ 883443 w 897731"/>
                <a:gd name="connsiteY65" fmla="*/ 938212 h 1119187"/>
                <a:gd name="connsiteX66" fmla="*/ 850106 w 897731"/>
                <a:gd name="connsiteY66" fmla="*/ 897731 h 1119187"/>
                <a:gd name="connsiteX67" fmla="*/ 819150 w 897731"/>
                <a:gd name="connsiteY67" fmla="*/ 885825 h 1119187"/>
                <a:gd name="connsiteX68" fmla="*/ 759618 w 897731"/>
                <a:gd name="connsiteY68" fmla="*/ 845343 h 1119187"/>
                <a:gd name="connsiteX69" fmla="*/ 742950 w 897731"/>
                <a:gd name="connsiteY69" fmla="*/ 809625 h 1119187"/>
                <a:gd name="connsiteX70" fmla="*/ 738187 w 897731"/>
                <a:gd name="connsiteY70" fmla="*/ 776287 h 1119187"/>
                <a:gd name="connsiteX71" fmla="*/ 762000 w 897731"/>
                <a:gd name="connsiteY71" fmla="*/ 754856 h 1119187"/>
                <a:gd name="connsiteX72" fmla="*/ 783431 w 897731"/>
                <a:gd name="connsiteY72" fmla="*/ 704850 h 1119187"/>
                <a:gd name="connsiteX73" fmla="*/ 819150 w 897731"/>
                <a:gd name="connsiteY73" fmla="*/ 707231 h 1119187"/>
                <a:gd name="connsiteX74" fmla="*/ 833437 w 897731"/>
                <a:gd name="connsiteY74" fmla="*/ 659606 h 1119187"/>
                <a:gd name="connsiteX75" fmla="*/ 873918 w 897731"/>
                <a:gd name="connsiteY75" fmla="*/ 635793 h 1119187"/>
                <a:gd name="connsiteX76" fmla="*/ 878681 w 897731"/>
                <a:gd name="connsiteY76" fmla="*/ 611981 h 1119187"/>
                <a:gd name="connsiteX77" fmla="*/ 878681 w 897731"/>
                <a:gd name="connsiteY77" fmla="*/ 595312 h 1119187"/>
                <a:gd name="connsiteX78" fmla="*/ 897731 w 897731"/>
                <a:gd name="connsiteY78" fmla="*/ 581025 h 1119187"/>
                <a:gd name="connsiteX79" fmla="*/ 890587 w 897731"/>
                <a:gd name="connsiteY79" fmla="*/ 571500 h 1119187"/>
                <a:gd name="connsiteX80" fmla="*/ 897731 w 897731"/>
                <a:gd name="connsiteY80" fmla="*/ 557212 h 1119187"/>
                <a:gd name="connsiteX81" fmla="*/ 876300 w 897731"/>
                <a:gd name="connsiteY81" fmla="*/ 552450 h 1119187"/>
                <a:gd name="connsiteX82" fmla="*/ 878681 w 897731"/>
                <a:gd name="connsiteY82" fmla="*/ 535781 h 1119187"/>
                <a:gd name="connsiteX83" fmla="*/ 878681 w 897731"/>
                <a:gd name="connsiteY83" fmla="*/ 521493 h 1119187"/>
                <a:gd name="connsiteX84" fmla="*/ 857250 w 897731"/>
                <a:gd name="connsiteY84" fmla="*/ 507206 h 1119187"/>
                <a:gd name="connsiteX85" fmla="*/ 842962 w 897731"/>
                <a:gd name="connsiteY85" fmla="*/ 478631 h 1119187"/>
                <a:gd name="connsiteX86" fmla="*/ 828675 w 897731"/>
                <a:gd name="connsiteY86" fmla="*/ 440531 h 1119187"/>
                <a:gd name="connsiteX87" fmla="*/ 823912 w 897731"/>
                <a:gd name="connsiteY87" fmla="*/ 409575 h 1119187"/>
                <a:gd name="connsiteX88" fmla="*/ 800100 w 897731"/>
                <a:gd name="connsiteY88" fmla="*/ 402431 h 1119187"/>
                <a:gd name="connsiteX89" fmla="*/ 773906 w 897731"/>
                <a:gd name="connsiteY89" fmla="*/ 402431 h 1119187"/>
                <a:gd name="connsiteX90" fmla="*/ 764381 w 897731"/>
                <a:gd name="connsiteY90" fmla="*/ 416718 h 1119187"/>
                <a:gd name="connsiteX91" fmla="*/ 733425 w 897731"/>
                <a:gd name="connsiteY91" fmla="*/ 390525 h 1119187"/>
                <a:gd name="connsiteX92" fmla="*/ 728662 w 897731"/>
                <a:gd name="connsiteY92" fmla="*/ 378618 h 1119187"/>
                <a:gd name="connsiteX93" fmla="*/ 711993 w 897731"/>
                <a:gd name="connsiteY93" fmla="*/ 385762 h 1119187"/>
                <a:gd name="connsiteX94" fmla="*/ 683418 w 897731"/>
                <a:gd name="connsiteY94" fmla="*/ 381000 h 1119187"/>
                <a:gd name="connsiteX95" fmla="*/ 683418 w 897731"/>
                <a:gd name="connsiteY95" fmla="*/ 381000 h 1119187"/>
                <a:gd name="connsiteX96" fmla="*/ 688181 w 897731"/>
                <a:gd name="connsiteY96" fmla="*/ 335756 h 1119187"/>
                <a:gd name="connsiteX97" fmla="*/ 695325 w 897731"/>
                <a:gd name="connsiteY97" fmla="*/ 321468 h 1119187"/>
                <a:gd name="connsiteX98" fmla="*/ 695325 w 897731"/>
                <a:gd name="connsiteY98" fmla="*/ 295275 h 1119187"/>
                <a:gd name="connsiteX99" fmla="*/ 695325 w 897731"/>
                <a:gd name="connsiteY99" fmla="*/ 269081 h 1119187"/>
                <a:gd name="connsiteX100" fmla="*/ 695325 w 897731"/>
                <a:gd name="connsiteY100" fmla="*/ 269081 h 1119187"/>
                <a:gd name="connsiteX101" fmla="*/ 688181 w 897731"/>
                <a:gd name="connsiteY101" fmla="*/ 254793 h 1119187"/>
                <a:gd name="connsiteX102" fmla="*/ 659606 w 897731"/>
                <a:gd name="connsiteY102" fmla="*/ 259556 h 1119187"/>
                <a:gd name="connsiteX103" fmla="*/ 628650 w 897731"/>
                <a:gd name="connsiteY103" fmla="*/ 250031 h 1119187"/>
                <a:gd name="connsiteX104" fmla="*/ 609600 w 897731"/>
                <a:gd name="connsiteY104" fmla="*/ 226218 h 1119187"/>
                <a:gd name="connsiteX105" fmla="*/ 592931 w 897731"/>
                <a:gd name="connsiteY105" fmla="*/ 185737 h 1119187"/>
                <a:gd name="connsiteX106" fmla="*/ 585787 w 897731"/>
                <a:gd name="connsiteY106" fmla="*/ 169068 h 1119187"/>
                <a:gd name="connsiteX107" fmla="*/ 600075 w 897731"/>
                <a:gd name="connsiteY107" fmla="*/ 119062 h 111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97731" h="1119187">
                  <a:moveTo>
                    <a:pt x="600075" y="119062"/>
                  </a:moveTo>
                  <a:lnTo>
                    <a:pt x="573881" y="71437"/>
                  </a:lnTo>
                  <a:lnTo>
                    <a:pt x="557212" y="47625"/>
                  </a:lnTo>
                  <a:lnTo>
                    <a:pt x="538162" y="33337"/>
                  </a:lnTo>
                  <a:lnTo>
                    <a:pt x="533400" y="19050"/>
                  </a:lnTo>
                  <a:lnTo>
                    <a:pt x="526256" y="2381"/>
                  </a:lnTo>
                  <a:lnTo>
                    <a:pt x="514350" y="0"/>
                  </a:lnTo>
                  <a:lnTo>
                    <a:pt x="490537" y="38100"/>
                  </a:lnTo>
                  <a:lnTo>
                    <a:pt x="466725" y="73818"/>
                  </a:lnTo>
                  <a:lnTo>
                    <a:pt x="466725" y="73818"/>
                  </a:lnTo>
                  <a:lnTo>
                    <a:pt x="450056" y="78581"/>
                  </a:lnTo>
                  <a:lnTo>
                    <a:pt x="440531" y="54768"/>
                  </a:lnTo>
                  <a:lnTo>
                    <a:pt x="423862" y="35718"/>
                  </a:lnTo>
                  <a:lnTo>
                    <a:pt x="0" y="426243"/>
                  </a:lnTo>
                  <a:lnTo>
                    <a:pt x="50006" y="507206"/>
                  </a:lnTo>
                  <a:lnTo>
                    <a:pt x="59531" y="547687"/>
                  </a:lnTo>
                  <a:lnTo>
                    <a:pt x="73818" y="602456"/>
                  </a:lnTo>
                  <a:lnTo>
                    <a:pt x="0" y="657225"/>
                  </a:lnTo>
                  <a:lnTo>
                    <a:pt x="33337" y="681037"/>
                  </a:lnTo>
                  <a:lnTo>
                    <a:pt x="47625" y="709612"/>
                  </a:lnTo>
                  <a:lnTo>
                    <a:pt x="66675" y="733425"/>
                  </a:lnTo>
                  <a:lnTo>
                    <a:pt x="109537" y="714375"/>
                  </a:lnTo>
                  <a:lnTo>
                    <a:pt x="157162" y="759618"/>
                  </a:lnTo>
                  <a:lnTo>
                    <a:pt x="176212" y="776287"/>
                  </a:lnTo>
                  <a:lnTo>
                    <a:pt x="188118" y="754856"/>
                  </a:lnTo>
                  <a:lnTo>
                    <a:pt x="226218" y="788193"/>
                  </a:lnTo>
                  <a:lnTo>
                    <a:pt x="230981" y="847725"/>
                  </a:lnTo>
                  <a:lnTo>
                    <a:pt x="240506" y="864393"/>
                  </a:lnTo>
                  <a:lnTo>
                    <a:pt x="264318" y="852487"/>
                  </a:lnTo>
                  <a:lnTo>
                    <a:pt x="283368" y="878681"/>
                  </a:lnTo>
                  <a:lnTo>
                    <a:pt x="309562" y="890587"/>
                  </a:lnTo>
                  <a:lnTo>
                    <a:pt x="330993" y="912018"/>
                  </a:lnTo>
                  <a:lnTo>
                    <a:pt x="321468" y="969168"/>
                  </a:lnTo>
                  <a:lnTo>
                    <a:pt x="330993" y="995362"/>
                  </a:lnTo>
                  <a:lnTo>
                    <a:pt x="330993" y="995362"/>
                  </a:lnTo>
                  <a:lnTo>
                    <a:pt x="321468" y="1023937"/>
                  </a:lnTo>
                  <a:lnTo>
                    <a:pt x="335756" y="1035843"/>
                  </a:lnTo>
                  <a:lnTo>
                    <a:pt x="326231" y="1059656"/>
                  </a:lnTo>
                  <a:lnTo>
                    <a:pt x="352425" y="1069181"/>
                  </a:lnTo>
                  <a:lnTo>
                    <a:pt x="359568" y="1092993"/>
                  </a:lnTo>
                  <a:lnTo>
                    <a:pt x="385762" y="1078706"/>
                  </a:lnTo>
                  <a:lnTo>
                    <a:pt x="411956" y="1092993"/>
                  </a:lnTo>
                  <a:lnTo>
                    <a:pt x="428625" y="1073943"/>
                  </a:lnTo>
                  <a:lnTo>
                    <a:pt x="459581" y="1092993"/>
                  </a:lnTo>
                  <a:lnTo>
                    <a:pt x="478631" y="1066800"/>
                  </a:lnTo>
                  <a:lnTo>
                    <a:pt x="514350" y="1088231"/>
                  </a:lnTo>
                  <a:lnTo>
                    <a:pt x="535781" y="1095375"/>
                  </a:lnTo>
                  <a:lnTo>
                    <a:pt x="559593" y="1097756"/>
                  </a:lnTo>
                  <a:lnTo>
                    <a:pt x="585787" y="1095375"/>
                  </a:lnTo>
                  <a:lnTo>
                    <a:pt x="585787" y="1095375"/>
                  </a:lnTo>
                  <a:lnTo>
                    <a:pt x="607218" y="1081087"/>
                  </a:lnTo>
                  <a:lnTo>
                    <a:pt x="638175" y="1076325"/>
                  </a:lnTo>
                  <a:lnTo>
                    <a:pt x="657225" y="1083468"/>
                  </a:lnTo>
                  <a:lnTo>
                    <a:pt x="683418" y="1081087"/>
                  </a:lnTo>
                  <a:lnTo>
                    <a:pt x="719137" y="1076325"/>
                  </a:lnTo>
                  <a:lnTo>
                    <a:pt x="728662" y="1102518"/>
                  </a:lnTo>
                  <a:lnTo>
                    <a:pt x="776287" y="1114425"/>
                  </a:lnTo>
                  <a:lnTo>
                    <a:pt x="804862" y="1119187"/>
                  </a:lnTo>
                  <a:lnTo>
                    <a:pt x="809625" y="1088231"/>
                  </a:lnTo>
                  <a:cubicBezTo>
                    <a:pt x="810419" y="1069975"/>
                    <a:pt x="811212" y="1051718"/>
                    <a:pt x="812006" y="1033462"/>
                  </a:cubicBezTo>
                  <a:lnTo>
                    <a:pt x="819150" y="1016793"/>
                  </a:lnTo>
                  <a:lnTo>
                    <a:pt x="819150" y="1016793"/>
                  </a:lnTo>
                  <a:lnTo>
                    <a:pt x="840581" y="1023937"/>
                  </a:lnTo>
                  <a:lnTo>
                    <a:pt x="842962" y="995362"/>
                  </a:lnTo>
                  <a:lnTo>
                    <a:pt x="869156" y="964406"/>
                  </a:lnTo>
                  <a:lnTo>
                    <a:pt x="883443" y="938212"/>
                  </a:lnTo>
                  <a:lnTo>
                    <a:pt x="850106" y="897731"/>
                  </a:lnTo>
                  <a:lnTo>
                    <a:pt x="819150" y="885825"/>
                  </a:lnTo>
                  <a:lnTo>
                    <a:pt x="759618" y="845343"/>
                  </a:lnTo>
                  <a:lnTo>
                    <a:pt x="742950" y="809625"/>
                  </a:lnTo>
                  <a:lnTo>
                    <a:pt x="738187" y="776287"/>
                  </a:lnTo>
                  <a:lnTo>
                    <a:pt x="762000" y="754856"/>
                  </a:lnTo>
                  <a:lnTo>
                    <a:pt x="783431" y="704850"/>
                  </a:lnTo>
                  <a:lnTo>
                    <a:pt x="819150" y="707231"/>
                  </a:lnTo>
                  <a:lnTo>
                    <a:pt x="833437" y="659606"/>
                  </a:lnTo>
                  <a:lnTo>
                    <a:pt x="873918" y="635793"/>
                  </a:lnTo>
                  <a:lnTo>
                    <a:pt x="878681" y="611981"/>
                  </a:lnTo>
                  <a:lnTo>
                    <a:pt x="878681" y="595312"/>
                  </a:lnTo>
                  <a:lnTo>
                    <a:pt x="897731" y="581025"/>
                  </a:lnTo>
                  <a:lnTo>
                    <a:pt x="890587" y="571500"/>
                  </a:lnTo>
                  <a:lnTo>
                    <a:pt x="897731" y="557212"/>
                  </a:lnTo>
                  <a:lnTo>
                    <a:pt x="876300" y="552450"/>
                  </a:lnTo>
                  <a:lnTo>
                    <a:pt x="878681" y="535781"/>
                  </a:lnTo>
                  <a:lnTo>
                    <a:pt x="878681" y="521493"/>
                  </a:lnTo>
                  <a:lnTo>
                    <a:pt x="857250" y="507206"/>
                  </a:lnTo>
                  <a:lnTo>
                    <a:pt x="842962" y="478631"/>
                  </a:lnTo>
                  <a:lnTo>
                    <a:pt x="828675" y="440531"/>
                  </a:lnTo>
                  <a:lnTo>
                    <a:pt x="823912" y="409575"/>
                  </a:lnTo>
                  <a:lnTo>
                    <a:pt x="800100" y="402431"/>
                  </a:lnTo>
                  <a:lnTo>
                    <a:pt x="773906" y="402431"/>
                  </a:lnTo>
                  <a:lnTo>
                    <a:pt x="764381" y="416718"/>
                  </a:lnTo>
                  <a:lnTo>
                    <a:pt x="733425" y="390525"/>
                  </a:lnTo>
                  <a:lnTo>
                    <a:pt x="728662" y="378618"/>
                  </a:lnTo>
                  <a:lnTo>
                    <a:pt x="711993" y="385762"/>
                  </a:lnTo>
                  <a:lnTo>
                    <a:pt x="683418" y="381000"/>
                  </a:lnTo>
                  <a:lnTo>
                    <a:pt x="683418" y="381000"/>
                  </a:lnTo>
                  <a:lnTo>
                    <a:pt x="688181" y="335756"/>
                  </a:lnTo>
                  <a:lnTo>
                    <a:pt x="695325" y="321468"/>
                  </a:lnTo>
                  <a:lnTo>
                    <a:pt x="695325" y="295275"/>
                  </a:lnTo>
                  <a:lnTo>
                    <a:pt x="695325" y="269081"/>
                  </a:lnTo>
                  <a:lnTo>
                    <a:pt x="695325" y="269081"/>
                  </a:lnTo>
                  <a:lnTo>
                    <a:pt x="688181" y="254793"/>
                  </a:lnTo>
                  <a:lnTo>
                    <a:pt x="659606" y="259556"/>
                  </a:lnTo>
                  <a:lnTo>
                    <a:pt x="628650" y="250031"/>
                  </a:lnTo>
                  <a:lnTo>
                    <a:pt x="609600" y="226218"/>
                  </a:lnTo>
                  <a:lnTo>
                    <a:pt x="592931" y="185737"/>
                  </a:lnTo>
                  <a:lnTo>
                    <a:pt x="585787" y="169068"/>
                  </a:lnTo>
                  <a:lnTo>
                    <a:pt x="600075" y="11906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37</a:t>
              </a:r>
            </a:p>
          </p:txBody>
        </p:sp>
        <p:sp>
          <p:nvSpPr>
            <p:cNvPr id="5" name="4 Forma libre"/>
            <p:cNvSpPr/>
            <p:nvPr/>
          </p:nvSpPr>
          <p:spPr>
            <a:xfrm>
              <a:off x="4071286" y="1082189"/>
              <a:ext cx="733807" cy="993544"/>
            </a:xfrm>
            <a:custGeom>
              <a:avLst/>
              <a:gdLst>
                <a:gd name="connsiteX0" fmla="*/ 501332 w 956766"/>
                <a:gd name="connsiteY0" fmla="*/ 285970 h 1373365"/>
                <a:gd name="connsiteX1" fmla="*/ 289502 w 956766"/>
                <a:gd name="connsiteY1" fmla="*/ 0 h 1373365"/>
                <a:gd name="connsiteX2" fmla="*/ 222422 w 956766"/>
                <a:gd name="connsiteY2" fmla="*/ 67079 h 1373365"/>
                <a:gd name="connsiteX3" fmla="*/ 201239 w 956766"/>
                <a:gd name="connsiteY3" fmla="*/ 67079 h 1373365"/>
                <a:gd name="connsiteX4" fmla="*/ 180056 w 956766"/>
                <a:gd name="connsiteY4" fmla="*/ 67079 h 1373365"/>
                <a:gd name="connsiteX5" fmla="*/ 180056 w 956766"/>
                <a:gd name="connsiteY5" fmla="*/ 102384 h 1373365"/>
                <a:gd name="connsiteX6" fmla="*/ 98854 w 956766"/>
                <a:gd name="connsiteY6" fmla="*/ 148281 h 1373365"/>
                <a:gd name="connsiteX7" fmla="*/ 77671 w 956766"/>
                <a:gd name="connsiteY7" fmla="*/ 201238 h 1373365"/>
                <a:gd name="connsiteX8" fmla="*/ 56488 w 956766"/>
                <a:gd name="connsiteY8" fmla="*/ 335397 h 1373365"/>
                <a:gd name="connsiteX9" fmla="*/ 28244 w 956766"/>
                <a:gd name="connsiteY9" fmla="*/ 413068 h 1373365"/>
                <a:gd name="connsiteX10" fmla="*/ 31775 w 956766"/>
                <a:gd name="connsiteY10" fmla="*/ 448373 h 1373365"/>
                <a:gd name="connsiteX11" fmla="*/ 28244 w 956766"/>
                <a:gd name="connsiteY11" fmla="*/ 466026 h 1373365"/>
                <a:gd name="connsiteX12" fmla="*/ 3531 w 956766"/>
                <a:gd name="connsiteY12" fmla="*/ 469556 h 1373365"/>
                <a:gd name="connsiteX13" fmla="*/ 3531 w 956766"/>
                <a:gd name="connsiteY13" fmla="*/ 469556 h 1373365"/>
                <a:gd name="connsiteX14" fmla="*/ 24714 w 956766"/>
                <a:gd name="connsiteY14" fmla="*/ 501331 h 1373365"/>
                <a:gd name="connsiteX15" fmla="*/ 0 w 956766"/>
                <a:gd name="connsiteY15" fmla="*/ 533105 h 1373365"/>
                <a:gd name="connsiteX16" fmla="*/ 0 w 956766"/>
                <a:gd name="connsiteY16" fmla="*/ 533105 h 1373365"/>
                <a:gd name="connsiteX17" fmla="*/ 3531 w 956766"/>
                <a:gd name="connsiteY17" fmla="*/ 575471 h 1373365"/>
                <a:gd name="connsiteX18" fmla="*/ 49427 w 956766"/>
                <a:gd name="connsiteY18" fmla="*/ 617837 h 1373365"/>
                <a:gd name="connsiteX19" fmla="*/ 28244 w 956766"/>
                <a:gd name="connsiteY19" fmla="*/ 642551 h 1373365"/>
                <a:gd name="connsiteX20" fmla="*/ 56488 w 956766"/>
                <a:gd name="connsiteY20" fmla="*/ 688448 h 1373365"/>
                <a:gd name="connsiteX21" fmla="*/ 81202 w 956766"/>
                <a:gd name="connsiteY21" fmla="*/ 734344 h 1373365"/>
                <a:gd name="connsiteX22" fmla="*/ 105915 w 956766"/>
                <a:gd name="connsiteY22" fmla="*/ 723753 h 1373365"/>
                <a:gd name="connsiteX23" fmla="*/ 155342 w 956766"/>
                <a:gd name="connsiteY23" fmla="*/ 759058 h 1373365"/>
                <a:gd name="connsiteX24" fmla="*/ 172995 w 956766"/>
                <a:gd name="connsiteY24" fmla="*/ 773180 h 1373365"/>
                <a:gd name="connsiteX25" fmla="*/ 201239 w 956766"/>
                <a:gd name="connsiteY25" fmla="*/ 787302 h 1373365"/>
                <a:gd name="connsiteX26" fmla="*/ 201239 w 956766"/>
                <a:gd name="connsiteY26" fmla="*/ 787302 h 1373365"/>
                <a:gd name="connsiteX27" fmla="*/ 215361 w 956766"/>
                <a:gd name="connsiteY27" fmla="*/ 812015 h 1373365"/>
                <a:gd name="connsiteX28" fmla="*/ 211831 w 956766"/>
                <a:gd name="connsiteY28" fmla="*/ 840259 h 1373365"/>
                <a:gd name="connsiteX29" fmla="*/ 240075 w 956766"/>
                <a:gd name="connsiteY29" fmla="*/ 819076 h 1373365"/>
                <a:gd name="connsiteX30" fmla="*/ 240075 w 956766"/>
                <a:gd name="connsiteY30" fmla="*/ 819076 h 1373365"/>
                <a:gd name="connsiteX31" fmla="*/ 303624 w 956766"/>
                <a:gd name="connsiteY31" fmla="*/ 808485 h 1373365"/>
                <a:gd name="connsiteX32" fmla="*/ 314215 w 956766"/>
                <a:gd name="connsiteY32" fmla="*/ 836729 h 1373365"/>
                <a:gd name="connsiteX33" fmla="*/ 307154 w 956766"/>
                <a:gd name="connsiteY33" fmla="*/ 864973 h 1373365"/>
                <a:gd name="connsiteX34" fmla="*/ 317746 w 956766"/>
                <a:gd name="connsiteY34" fmla="*/ 886156 h 1373365"/>
                <a:gd name="connsiteX35" fmla="*/ 328337 w 956766"/>
                <a:gd name="connsiteY35" fmla="*/ 903808 h 1373365"/>
                <a:gd name="connsiteX36" fmla="*/ 317746 w 956766"/>
                <a:gd name="connsiteY36" fmla="*/ 935583 h 1373365"/>
                <a:gd name="connsiteX37" fmla="*/ 317746 w 956766"/>
                <a:gd name="connsiteY37" fmla="*/ 935583 h 1373365"/>
                <a:gd name="connsiteX38" fmla="*/ 374234 w 956766"/>
                <a:gd name="connsiteY38" fmla="*/ 942644 h 1373365"/>
                <a:gd name="connsiteX39" fmla="*/ 377764 w 956766"/>
                <a:gd name="connsiteY39" fmla="*/ 960296 h 1373365"/>
                <a:gd name="connsiteX40" fmla="*/ 374234 w 956766"/>
                <a:gd name="connsiteY40" fmla="*/ 985010 h 1373365"/>
                <a:gd name="connsiteX41" fmla="*/ 398947 w 956766"/>
                <a:gd name="connsiteY41" fmla="*/ 1013254 h 1373365"/>
                <a:gd name="connsiteX42" fmla="*/ 402478 w 956766"/>
                <a:gd name="connsiteY42" fmla="*/ 1045028 h 1373365"/>
                <a:gd name="connsiteX43" fmla="*/ 381295 w 956766"/>
                <a:gd name="connsiteY43" fmla="*/ 1073272 h 1373365"/>
                <a:gd name="connsiteX44" fmla="*/ 388356 w 956766"/>
                <a:gd name="connsiteY44" fmla="*/ 1101516 h 1373365"/>
                <a:gd name="connsiteX45" fmla="*/ 416600 w 956766"/>
                <a:gd name="connsiteY45" fmla="*/ 1140352 h 1373365"/>
                <a:gd name="connsiteX46" fmla="*/ 466027 w 956766"/>
                <a:gd name="connsiteY46" fmla="*/ 1129760 h 1373365"/>
                <a:gd name="connsiteX47" fmla="*/ 466027 w 956766"/>
                <a:gd name="connsiteY47" fmla="*/ 1150943 h 1373365"/>
                <a:gd name="connsiteX48" fmla="*/ 501332 w 956766"/>
                <a:gd name="connsiteY48" fmla="*/ 1200370 h 1373365"/>
                <a:gd name="connsiteX49" fmla="*/ 462496 w 956766"/>
                <a:gd name="connsiteY49" fmla="*/ 1210962 h 1373365"/>
                <a:gd name="connsiteX50" fmla="*/ 430722 w 956766"/>
                <a:gd name="connsiteY50" fmla="*/ 1179187 h 1373365"/>
                <a:gd name="connsiteX51" fmla="*/ 430722 w 956766"/>
                <a:gd name="connsiteY51" fmla="*/ 1179187 h 1373365"/>
                <a:gd name="connsiteX52" fmla="*/ 416600 w 956766"/>
                <a:gd name="connsiteY52" fmla="*/ 1182718 h 1373365"/>
                <a:gd name="connsiteX53" fmla="*/ 423661 w 956766"/>
                <a:gd name="connsiteY53" fmla="*/ 1210962 h 1373365"/>
                <a:gd name="connsiteX54" fmla="*/ 441313 w 956766"/>
                <a:gd name="connsiteY54" fmla="*/ 1235675 h 1373365"/>
                <a:gd name="connsiteX55" fmla="*/ 469557 w 956766"/>
                <a:gd name="connsiteY55" fmla="*/ 1228614 h 1373365"/>
                <a:gd name="connsiteX56" fmla="*/ 476618 w 956766"/>
                <a:gd name="connsiteY56" fmla="*/ 1253328 h 1373365"/>
                <a:gd name="connsiteX57" fmla="*/ 455435 w 956766"/>
                <a:gd name="connsiteY57" fmla="*/ 1288633 h 1373365"/>
                <a:gd name="connsiteX58" fmla="*/ 501332 w 956766"/>
                <a:gd name="connsiteY58" fmla="*/ 1306285 h 1373365"/>
                <a:gd name="connsiteX59" fmla="*/ 518984 w 956766"/>
                <a:gd name="connsiteY59" fmla="*/ 1338060 h 1373365"/>
                <a:gd name="connsiteX60" fmla="*/ 554289 w 956766"/>
                <a:gd name="connsiteY60" fmla="*/ 1373365 h 1373365"/>
                <a:gd name="connsiteX61" fmla="*/ 575472 w 956766"/>
                <a:gd name="connsiteY61" fmla="*/ 1362773 h 1373365"/>
                <a:gd name="connsiteX62" fmla="*/ 582533 w 956766"/>
                <a:gd name="connsiteY62" fmla="*/ 1334529 h 1373365"/>
                <a:gd name="connsiteX63" fmla="*/ 610777 w 956766"/>
                <a:gd name="connsiteY63" fmla="*/ 1316877 h 1373365"/>
                <a:gd name="connsiteX64" fmla="*/ 639021 w 956766"/>
                <a:gd name="connsiteY64" fmla="*/ 1313346 h 1373365"/>
                <a:gd name="connsiteX65" fmla="*/ 639021 w 956766"/>
                <a:gd name="connsiteY65" fmla="*/ 1313346 h 1373365"/>
                <a:gd name="connsiteX66" fmla="*/ 677857 w 956766"/>
                <a:gd name="connsiteY66" fmla="*/ 1330999 h 1373365"/>
                <a:gd name="connsiteX67" fmla="*/ 691979 w 956766"/>
                <a:gd name="connsiteY67" fmla="*/ 1320407 h 1373365"/>
                <a:gd name="connsiteX68" fmla="*/ 709631 w 956766"/>
                <a:gd name="connsiteY68" fmla="*/ 1320407 h 1373365"/>
                <a:gd name="connsiteX69" fmla="*/ 709631 w 956766"/>
                <a:gd name="connsiteY69" fmla="*/ 1320407 h 1373365"/>
                <a:gd name="connsiteX70" fmla="*/ 737875 w 956766"/>
                <a:gd name="connsiteY70" fmla="*/ 1334529 h 1373365"/>
                <a:gd name="connsiteX71" fmla="*/ 737875 w 956766"/>
                <a:gd name="connsiteY71" fmla="*/ 1334529 h 1373365"/>
                <a:gd name="connsiteX72" fmla="*/ 776711 w 956766"/>
                <a:gd name="connsiteY72" fmla="*/ 1313346 h 1373365"/>
                <a:gd name="connsiteX73" fmla="*/ 776711 w 956766"/>
                <a:gd name="connsiteY73" fmla="*/ 1313346 h 1373365"/>
                <a:gd name="connsiteX74" fmla="*/ 836729 w 956766"/>
                <a:gd name="connsiteY74" fmla="*/ 1285102 h 1373365"/>
                <a:gd name="connsiteX75" fmla="*/ 836729 w 956766"/>
                <a:gd name="connsiteY75" fmla="*/ 1285102 h 1373365"/>
                <a:gd name="connsiteX76" fmla="*/ 854382 w 956766"/>
                <a:gd name="connsiteY76" fmla="*/ 1246267 h 1373365"/>
                <a:gd name="connsiteX77" fmla="*/ 868504 w 956766"/>
                <a:gd name="connsiteY77" fmla="*/ 1179187 h 1373365"/>
                <a:gd name="connsiteX78" fmla="*/ 893217 w 956766"/>
                <a:gd name="connsiteY78" fmla="*/ 1161535 h 1373365"/>
                <a:gd name="connsiteX79" fmla="*/ 917931 w 956766"/>
                <a:gd name="connsiteY79" fmla="*/ 1087394 h 1373365"/>
                <a:gd name="connsiteX80" fmla="*/ 949705 w 956766"/>
                <a:gd name="connsiteY80" fmla="*/ 1094455 h 1373365"/>
                <a:gd name="connsiteX81" fmla="*/ 956766 w 956766"/>
                <a:gd name="connsiteY81" fmla="*/ 1020315 h 1373365"/>
                <a:gd name="connsiteX82" fmla="*/ 921461 w 956766"/>
                <a:gd name="connsiteY82" fmla="*/ 1016784 h 1373365"/>
                <a:gd name="connsiteX83" fmla="*/ 921461 w 956766"/>
                <a:gd name="connsiteY83" fmla="*/ 1016784 h 1373365"/>
                <a:gd name="connsiteX84" fmla="*/ 903809 w 956766"/>
                <a:gd name="connsiteY84" fmla="*/ 977949 h 1373365"/>
                <a:gd name="connsiteX85" fmla="*/ 907339 w 956766"/>
                <a:gd name="connsiteY85" fmla="*/ 942644 h 1373365"/>
                <a:gd name="connsiteX86" fmla="*/ 833199 w 956766"/>
                <a:gd name="connsiteY86" fmla="*/ 804954 h 1373365"/>
                <a:gd name="connsiteX87" fmla="*/ 812016 w 956766"/>
                <a:gd name="connsiteY87" fmla="*/ 787302 h 1373365"/>
                <a:gd name="connsiteX88" fmla="*/ 812016 w 956766"/>
                <a:gd name="connsiteY88" fmla="*/ 737875 h 1373365"/>
                <a:gd name="connsiteX89" fmla="*/ 812016 w 956766"/>
                <a:gd name="connsiteY89" fmla="*/ 737875 h 1373365"/>
                <a:gd name="connsiteX90" fmla="*/ 847321 w 956766"/>
                <a:gd name="connsiteY90" fmla="*/ 734344 h 1373365"/>
                <a:gd name="connsiteX91" fmla="*/ 843790 w 956766"/>
                <a:gd name="connsiteY91" fmla="*/ 677856 h 1373365"/>
                <a:gd name="connsiteX92" fmla="*/ 826138 w 956766"/>
                <a:gd name="connsiteY92" fmla="*/ 656673 h 1373365"/>
                <a:gd name="connsiteX93" fmla="*/ 843790 w 956766"/>
                <a:gd name="connsiteY93" fmla="*/ 635490 h 1373365"/>
                <a:gd name="connsiteX94" fmla="*/ 829668 w 956766"/>
                <a:gd name="connsiteY94" fmla="*/ 617837 h 1373365"/>
                <a:gd name="connsiteX95" fmla="*/ 769650 w 956766"/>
                <a:gd name="connsiteY95" fmla="*/ 649612 h 1373365"/>
                <a:gd name="connsiteX96" fmla="*/ 759058 w 956766"/>
                <a:gd name="connsiteY96" fmla="*/ 621368 h 1373365"/>
                <a:gd name="connsiteX97" fmla="*/ 854382 w 956766"/>
                <a:gd name="connsiteY97" fmla="*/ 571941 h 1373365"/>
                <a:gd name="connsiteX98" fmla="*/ 819077 w 956766"/>
                <a:gd name="connsiteY98" fmla="*/ 511922 h 1373365"/>
                <a:gd name="connsiteX99" fmla="*/ 780241 w 956766"/>
                <a:gd name="connsiteY99" fmla="*/ 529575 h 1373365"/>
                <a:gd name="connsiteX100" fmla="*/ 748467 w 956766"/>
                <a:gd name="connsiteY100" fmla="*/ 476617 h 1373365"/>
                <a:gd name="connsiteX101" fmla="*/ 699040 w 956766"/>
                <a:gd name="connsiteY101" fmla="*/ 466026 h 1373365"/>
                <a:gd name="connsiteX102" fmla="*/ 639021 w 956766"/>
                <a:gd name="connsiteY102" fmla="*/ 473087 h 1373365"/>
                <a:gd name="connsiteX103" fmla="*/ 554289 w 956766"/>
                <a:gd name="connsiteY103" fmla="*/ 353050 h 1373365"/>
                <a:gd name="connsiteX104" fmla="*/ 600186 w 956766"/>
                <a:gd name="connsiteY104" fmla="*/ 338928 h 1373365"/>
                <a:gd name="connsiteX105" fmla="*/ 639021 w 956766"/>
                <a:gd name="connsiteY105" fmla="*/ 331867 h 1373365"/>
                <a:gd name="connsiteX106" fmla="*/ 656674 w 956766"/>
                <a:gd name="connsiteY106" fmla="*/ 353050 h 1373365"/>
                <a:gd name="connsiteX107" fmla="*/ 702570 w 956766"/>
                <a:gd name="connsiteY107" fmla="*/ 314214 h 1373365"/>
                <a:gd name="connsiteX108" fmla="*/ 702570 w 956766"/>
                <a:gd name="connsiteY108" fmla="*/ 314214 h 1373365"/>
                <a:gd name="connsiteX109" fmla="*/ 702570 w 956766"/>
                <a:gd name="connsiteY109" fmla="*/ 314214 h 1373365"/>
                <a:gd name="connsiteX110" fmla="*/ 691979 w 956766"/>
                <a:gd name="connsiteY110" fmla="*/ 289501 h 1373365"/>
                <a:gd name="connsiteX111" fmla="*/ 850851 w 956766"/>
                <a:gd name="connsiteY111" fmla="*/ 176525 h 1373365"/>
                <a:gd name="connsiteX112" fmla="*/ 797894 w 956766"/>
                <a:gd name="connsiteY112" fmla="*/ 105915 h 1373365"/>
                <a:gd name="connsiteX113" fmla="*/ 769650 w 956766"/>
                <a:gd name="connsiteY113" fmla="*/ 105915 h 1373365"/>
                <a:gd name="connsiteX114" fmla="*/ 744936 w 956766"/>
                <a:gd name="connsiteY114" fmla="*/ 52957 h 1373365"/>
                <a:gd name="connsiteX115" fmla="*/ 706101 w 956766"/>
                <a:gd name="connsiteY115" fmla="*/ 88262 h 1373365"/>
                <a:gd name="connsiteX116" fmla="*/ 727284 w 956766"/>
                <a:gd name="connsiteY116" fmla="*/ 98854 h 1373365"/>
                <a:gd name="connsiteX117" fmla="*/ 663735 w 956766"/>
                <a:gd name="connsiteY117" fmla="*/ 158872 h 1373365"/>
                <a:gd name="connsiteX118" fmla="*/ 614308 w 956766"/>
                <a:gd name="connsiteY118" fmla="*/ 208299 h 1373365"/>
                <a:gd name="connsiteX119" fmla="*/ 596655 w 956766"/>
                <a:gd name="connsiteY119" fmla="*/ 183586 h 1373365"/>
                <a:gd name="connsiteX120" fmla="*/ 568411 w 956766"/>
                <a:gd name="connsiteY120" fmla="*/ 215360 h 1373365"/>
                <a:gd name="connsiteX121" fmla="*/ 575472 w 956766"/>
                <a:gd name="connsiteY121" fmla="*/ 229482 h 1373365"/>
                <a:gd name="connsiteX122" fmla="*/ 501332 w 956766"/>
                <a:gd name="connsiteY122" fmla="*/ 285970 h 137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56766" h="1373365">
                  <a:moveTo>
                    <a:pt x="501332" y="285970"/>
                  </a:moveTo>
                  <a:lnTo>
                    <a:pt x="289502" y="0"/>
                  </a:lnTo>
                  <a:lnTo>
                    <a:pt x="222422" y="67079"/>
                  </a:lnTo>
                  <a:lnTo>
                    <a:pt x="201239" y="67079"/>
                  </a:lnTo>
                  <a:lnTo>
                    <a:pt x="180056" y="67079"/>
                  </a:lnTo>
                  <a:lnTo>
                    <a:pt x="180056" y="102384"/>
                  </a:lnTo>
                  <a:lnTo>
                    <a:pt x="98854" y="148281"/>
                  </a:lnTo>
                  <a:lnTo>
                    <a:pt x="77671" y="201238"/>
                  </a:lnTo>
                  <a:lnTo>
                    <a:pt x="56488" y="335397"/>
                  </a:lnTo>
                  <a:lnTo>
                    <a:pt x="28244" y="413068"/>
                  </a:lnTo>
                  <a:lnTo>
                    <a:pt x="31775" y="448373"/>
                  </a:lnTo>
                  <a:lnTo>
                    <a:pt x="28244" y="466026"/>
                  </a:lnTo>
                  <a:lnTo>
                    <a:pt x="3531" y="469556"/>
                  </a:lnTo>
                  <a:lnTo>
                    <a:pt x="3531" y="469556"/>
                  </a:lnTo>
                  <a:lnTo>
                    <a:pt x="24714" y="501331"/>
                  </a:lnTo>
                  <a:lnTo>
                    <a:pt x="0" y="533105"/>
                  </a:lnTo>
                  <a:lnTo>
                    <a:pt x="0" y="533105"/>
                  </a:lnTo>
                  <a:lnTo>
                    <a:pt x="3531" y="575471"/>
                  </a:lnTo>
                  <a:lnTo>
                    <a:pt x="49427" y="617837"/>
                  </a:lnTo>
                  <a:lnTo>
                    <a:pt x="28244" y="642551"/>
                  </a:lnTo>
                  <a:lnTo>
                    <a:pt x="56488" y="688448"/>
                  </a:lnTo>
                  <a:lnTo>
                    <a:pt x="81202" y="734344"/>
                  </a:lnTo>
                  <a:lnTo>
                    <a:pt x="105915" y="723753"/>
                  </a:lnTo>
                  <a:lnTo>
                    <a:pt x="155342" y="759058"/>
                  </a:lnTo>
                  <a:lnTo>
                    <a:pt x="172995" y="773180"/>
                  </a:lnTo>
                  <a:lnTo>
                    <a:pt x="201239" y="787302"/>
                  </a:lnTo>
                  <a:lnTo>
                    <a:pt x="201239" y="787302"/>
                  </a:lnTo>
                  <a:lnTo>
                    <a:pt x="215361" y="812015"/>
                  </a:lnTo>
                  <a:lnTo>
                    <a:pt x="211831" y="840259"/>
                  </a:lnTo>
                  <a:lnTo>
                    <a:pt x="240075" y="819076"/>
                  </a:lnTo>
                  <a:lnTo>
                    <a:pt x="240075" y="819076"/>
                  </a:lnTo>
                  <a:lnTo>
                    <a:pt x="303624" y="808485"/>
                  </a:lnTo>
                  <a:lnTo>
                    <a:pt x="314215" y="836729"/>
                  </a:lnTo>
                  <a:lnTo>
                    <a:pt x="307154" y="864973"/>
                  </a:lnTo>
                  <a:lnTo>
                    <a:pt x="317746" y="886156"/>
                  </a:lnTo>
                  <a:lnTo>
                    <a:pt x="328337" y="903808"/>
                  </a:lnTo>
                  <a:lnTo>
                    <a:pt x="317746" y="935583"/>
                  </a:lnTo>
                  <a:lnTo>
                    <a:pt x="317746" y="935583"/>
                  </a:lnTo>
                  <a:lnTo>
                    <a:pt x="374234" y="942644"/>
                  </a:lnTo>
                  <a:lnTo>
                    <a:pt x="377764" y="960296"/>
                  </a:lnTo>
                  <a:lnTo>
                    <a:pt x="374234" y="985010"/>
                  </a:lnTo>
                  <a:lnTo>
                    <a:pt x="398947" y="1013254"/>
                  </a:lnTo>
                  <a:lnTo>
                    <a:pt x="402478" y="1045028"/>
                  </a:lnTo>
                  <a:lnTo>
                    <a:pt x="381295" y="1073272"/>
                  </a:lnTo>
                  <a:lnTo>
                    <a:pt x="388356" y="1101516"/>
                  </a:lnTo>
                  <a:lnTo>
                    <a:pt x="416600" y="1140352"/>
                  </a:lnTo>
                  <a:lnTo>
                    <a:pt x="466027" y="1129760"/>
                  </a:lnTo>
                  <a:lnTo>
                    <a:pt x="466027" y="1150943"/>
                  </a:lnTo>
                  <a:lnTo>
                    <a:pt x="501332" y="1200370"/>
                  </a:lnTo>
                  <a:lnTo>
                    <a:pt x="462496" y="1210962"/>
                  </a:lnTo>
                  <a:lnTo>
                    <a:pt x="430722" y="1179187"/>
                  </a:lnTo>
                  <a:lnTo>
                    <a:pt x="430722" y="1179187"/>
                  </a:lnTo>
                  <a:lnTo>
                    <a:pt x="416600" y="1182718"/>
                  </a:lnTo>
                  <a:lnTo>
                    <a:pt x="423661" y="1210962"/>
                  </a:lnTo>
                  <a:lnTo>
                    <a:pt x="441313" y="1235675"/>
                  </a:lnTo>
                  <a:lnTo>
                    <a:pt x="469557" y="1228614"/>
                  </a:lnTo>
                  <a:lnTo>
                    <a:pt x="476618" y="1253328"/>
                  </a:lnTo>
                  <a:lnTo>
                    <a:pt x="455435" y="1288633"/>
                  </a:lnTo>
                  <a:lnTo>
                    <a:pt x="501332" y="1306285"/>
                  </a:lnTo>
                  <a:lnTo>
                    <a:pt x="518984" y="1338060"/>
                  </a:lnTo>
                  <a:lnTo>
                    <a:pt x="554289" y="1373365"/>
                  </a:lnTo>
                  <a:lnTo>
                    <a:pt x="575472" y="1362773"/>
                  </a:lnTo>
                  <a:lnTo>
                    <a:pt x="582533" y="1334529"/>
                  </a:lnTo>
                  <a:lnTo>
                    <a:pt x="610777" y="1316877"/>
                  </a:lnTo>
                  <a:lnTo>
                    <a:pt x="639021" y="1313346"/>
                  </a:lnTo>
                  <a:lnTo>
                    <a:pt x="639021" y="1313346"/>
                  </a:lnTo>
                  <a:lnTo>
                    <a:pt x="677857" y="1330999"/>
                  </a:lnTo>
                  <a:lnTo>
                    <a:pt x="691979" y="1320407"/>
                  </a:lnTo>
                  <a:lnTo>
                    <a:pt x="709631" y="1320407"/>
                  </a:lnTo>
                  <a:lnTo>
                    <a:pt x="709631" y="1320407"/>
                  </a:lnTo>
                  <a:lnTo>
                    <a:pt x="737875" y="1334529"/>
                  </a:lnTo>
                  <a:lnTo>
                    <a:pt x="737875" y="1334529"/>
                  </a:lnTo>
                  <a:lnTo>
                    <a:pt x="776711" y="1313346"/>
                  </a:lnTo>
                  <a:lnTo>
                    <a:pt x="776711" y="1313346"/>
                  </a:lnTo>
                  <a:lnTo>
                    <a:pt x="836729" y="1285102"/>
                  </a:lnTo>
                  <a:lnTo>
                    <a:pt x="836729" y="1285102"/>
                  </a:lnTo>
                  <a:lnTo>
                    <a:pt x="854382" y="1246267"/>
                  </a:lnTo>
                  <a:lnTo>
                    <a:pt x="868504" y="1179187"/>
                  </a:lnTo>
                  <a:lnTo>
                    <a:pt x="893217" y="1161535"/>
                  </a:lnTo>
                  <a:lnTo>
                    <a:pt x="917931" y="1087394"/>
                  </a:lnTo>
                  <a:lnTo>
                    <a:pt x="949705" y="1094455"/>
                  </a:lnTo>
                  <a:lnTo>
                    <a:pt x="956766" y="1020315"/>
                  </a:lnTo>
                  <a:lnTo>
                    <a:pt x="921461" y="1016784"/>
                  </a:lnTo>
                  <a:lnTo>
                    <a:pt x="921461" y="1016784"/>
                  </a:lnTo>
                  <a:lnTo>
                    <a:pt x="903809" y="977949"/>
                  </a:lnTo>
                  <a:lnTo>
                    <a:pt x="907339" y="942644"/>
                  </a:lnTo>
                  <a:lnTo>
                    <a:pt x="833199" y="804954"/>
                  </a:lnTo>
                  <a:lnTo>
                    <a:pt x="812016" y="787302"/>
                  </a:lnTo>
                  <a:lnTo>
                    <a:pt x="812016" y="737875"/>
                  </a:lnTo>
                  <a:lnTo>
                    <a:pt x="812016" y="737875"/>
                  </a:lnTo>
                  <a:lnTo>
                    <a:pt x="847321" y="734344"/>
                  </a:lnTo>
                  <a:lnTo>
                    <a:pt x="843790" y="677856"/>
                  </a:lnTo>
                  <a:lnTo>
                    <a:pt x="826138" y="656673"/>
                  </a:lnTo>
                  <a:lnTo>
                    <a:pt x="843790" y="635490"/>
                  </a:lnTo>
                  <a:lnTo>
                    <a:pt x="829668" y="617837"/>
                  </a:lnTo>
                  <a:lnTo>
                    <a:pt x="769650" y="649612"/>
                  </a:lnTo>
                  <a:lnTo>
                    <a:pt x="759058" y="621368"/>
                  </a:lnTo>
                  <a:lnTo>
                    <a:pt x="854382" y="571941"/>
                  </a:lnTo>
                  <a:lnTo>
                    <a:pt x="819077" y="511922"/>
                  </a:lnTo>
                  <a:lnTo>
                    <a:pt x="780241" y="529575"/>
                  </a:lnTo>
                  <a:lnTo>
                    <a:pt x="748467" y="476617"/>
                  </a:lnTo>
                  <a:lnTo>
                    <a:pt x="699040" y="466026"/>
                  </a:lnTo>
                  <a:lnTo>
                    <a:pt x="639021" y="473087"/>
                  </a:lnTo>
                  <a:lnTo>
                    <a:pt x="554289" y="353050"/>
                  </a:lnTo>
                  <a:lnTo>
                    <a:pt x="600186" y="338928"/>
                  </a:lnTo>
                  <a:lnTo>
                    <a:pt x="639021" y="331867"/>
                  </a:lnTo>
                  <a:lnTo>
                    <a:pt x="656674" y="353050"/>
                  </a:lnTo>
                  <a:lnTo>
                    <a:pt x="702570" y="314214"/>
                  </a:lnTo>
                  <a:lnTo>
                    <a:pt x="702570" y="314214"/>
                  </a:lnTo>
                  <a:lnTo>
                    <a:pt x="702570" y="314214"/>
                  </a:lnTo>
                  <a:lnTo>
                    <a:pt x="691979" y="289501"/>
                  </a:lnTo>
                  <a:lnTo>
                    <a:pt x="850851" y="176525"/>
                  </a:lnTo>
                  <a:lnTo>
                    <a:pt x="797894" y="105915"/>
                  </a:lnTo>
                  <a:lnTo>
                    <a:pt x="769650" y="105915"/>
                  </a:lnTo>
                  <a:lnTo>
                    <a:pt x="744936" y="52957"/>
                  </a:lnTo>
                  <a:lnTo>
                    <a:pt x="706101" y="88262"/>
                  </a:lnTo>
                  <a:lnTo>
                    <a:pt x="727284" y="98854"/>
                  </a:lnTo>
                  <a:lnTo>
                    <a:pt x="663735" y="158872"/>
                  </a:lnTo>
                  <a:lnTo>
                    <a:pt x="614308" y="208299"/>
                  </a:lnTo>
                  <a:lnTo>
                    <a:pt x="596655" y="183586"/>
                  </a:lnTo>
                  <a:lnTo>
                    <a:pt x="568411" y="215360"/>
                  </a:lnTo>
                  <a:lnTo>
                    <a:pt x="575472" y="229482"/>
                  </a:lnTo>
                  <a:lnTo>
                    <a:pt x="501332" y="28597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5</a:t>
              </a:r>
            </a:p>
          </p:txBody>
        </p:sp>
        <p:sp>
          <p:nvSpPr>
            <p:cNvPr id="6" name="5 Forma libre"/>
            <p:cNvSpPr/>
            <p:nvPr/>
          </p:nvSpPr>
          <p:spPr>
            <a:xfrm>
              <a:off x="3963984" y="2243085"/>
              <a:ext cx="321906" cy="408692"/>
            </a:xfrm>
            <a:custGeom>
              <a:avLst/>
              <a:gdLst>
                <a:gd name="connsiteX0" fmla="*/ 40481 w 419100"/>
                <a:gd name="connsiteY0" fmla="*/ 14287 h 564356"/>
                <a:gd name="connsiteX1" fmla="*/ 47625 w 419100"/>
                <a:gd name="connsiteY1" fmla="*/ 61912 h 564356"/>
                <a:gd name="connsiteX2" fmla="*/ 78581 w 419100"/>
                <a:gd name="connsiteY2" fmla="*/ 69056 h 564356"/>
                <a:gd name="connsiteX3" fmla="*/ 76200 w 419100"/>
                <a:gd name="connsiteY3" fmla="*/ 80962 h 564356"/>
                <a:gd name="connsiteX4" fmla="*/ 50006 w 419100"/>
                <a:gd name="connsiteY4" fmla="*/ 90487 h 564356"/>
                <a:gd name="connsiteX5" fmla="*/ 42862 w 419100"/>
                <a:gd name="connsiteY5" fmla="*/ 97631 h 564356"/>
                <a:gd name="connsiteX6" fmla="*/ 57150 w 419100"/>
                <a:gd name="connsiteY6" fmla="*/ 116681 h 564356"/>
                <a:gd name="connsiteX7" fmla="*/ 59531 w 419100"/>
                <a:gd name="connsiteY7" fmla="*/ 147637 h 564356"/>
                <a:gd name="connsiteX8" fmla="*/ 59531 w 419100"/>
                <a:gd name="connsiteY8" fmla="*/ 147637 h 564356"/>
                <a:gd name="connsiteX9" fmla="*/ 71437 w 419100"/>
                <a:gd name="connsiteY9" fmla="*/ 185737 h 564356"/>
                <a:gd name="connsiteX10" fmla="*/ 90487 w 419100"/>
                <a:gd name="connsiteY10" fmla="*/ 219075 h 564356"/>
                <a:gd name="connsiteX11" fmla="*/ 90487 w 419100"/>
                <a:gd name="connsiteY11" fmla="*/ 238125 h 564356"/>
                <a:gd name="connsiteX12" fmla="*/ 80962 w 419100"/>
                <a:gd name="connsiteY12" fmla="*/ 257175 h 564356"/>
                <a:gd name="connsiteX13" fmla="*/ 66675 w 419100"/>
                <a:gd name="connsiteY13" fmla="*/ 264318 h 564356"/>
                <a:gd name="connsiteX14" fmla="*/ 38100 w 419100"/>
                <a:gd name="connsiteY14" fmla="*/ 271462 h 564356"/>
                <a:gd name="connsiteX15" fmla="*/ 11906 w 419100"/>
                <a:gd name="connsiteY15" fmla="*/ 285750 h 564356"/>
                <a:gd name="connsiteX16" fmla="*/ 0 w 419100"/>
                <a:gd name="connsiteY16" fmla="*/ 297656 h 564356"/>
                <a:gd name="connsiteX17" fmla="*/ 0 w 419100"/>
                <a:gd name="connsiteY17" fmla="*/ 297656 h 564356"/>
                <a:gd name="connsiteX18" fmla="*/ 9525 w 419100"/>
                <a:gd name="connsiteY18" fmla="*/ 330993 h 564356"/>
                <a:gd name="connsiteX19" fmla="*/ 26194 w 419100"/>
                <a:gd name="connsiteY19" fmla="*/ 354806 h 564356"/>
                <a:gd name="connsiteX20" fmla="*/ 33337 w 419100"/>
                <a:gd name="connsiteY20" fmla="*/ 371475 h 564356"/>
                <a:gd name="connsiteX21" fmla="*/ 19050 w 419100"/>
                <a:gd name="connsiteY21" fmla="*/ 395287 h 564356"/>
                <a:gd name="connsiteX22" fmla="*/ 28575 w 419100"/>
                <a:gd name="connsiteY22" fmla="*/ 411956 h 564356"/>
                <a:gd name="connsiteX23" fmla="*/ 40481 w 419100"/>
                <a:gd name="connsiteY23" fmla="*/ 438150 h 564356"/>
                <a:gd name="connsiteX24" fmla="*/ 57150 w 419100"/>
                <a:gd name="connsiteY24" fmla="*/ 464343 h 564356"/>
                <a:gd name="connsiteX25" fmla="*/ 76200 w 419100"/>
                <a:gd name="connsiteY25" fmla="*/ 495300 h 564356"/>
                <a:gd name="connsiteX26" fmla="*/ 104775 w 419100"/>
                <a:gd name="connsiteY26" fmla="*/ 500062 h 564356"/>
                <a:gd name="connsiteX27" fmla="*/ 126206 w 419100"/>
                <a:gd name="connsiteY27" fmla="*/ 492918 h 564356"/>
                <a:gd name="connsiteX28" fmla="*/ 164306 w 419100"/>
                <a:gd name="connsiteY28" fmla="*/ 488156 h 564356"/>
                <a:gd name="connsiteX29" fmla="*/ 164306 w 419100"/>
                <a:gd name="connsiteY29" fmla="*/ 452437 h 564356"/>
                <a:gd name="connsiteX30" fmla="*/ 173831 w 419100"/>
                <a:gd name="connsiteY30" fmla="*/ 457200 h 564356"/>
                <a:gd name="connsiteX31" fmla="*/ 180975 w 419100"/>
                <a:gd name="connsiteY31" fmla="*/ 473868 h 564356"/>
                <a:gd name="connsiteX32" fmla="*/ 202406 w 419100"/>
                <a:gd name="connsiteY32" fmla="*/ 488156 h 564356"/>
                <a:gd name="connsiteX33" fmla="*/ 207169 w 419100"/>
                <a:gd name="connsiteY33" fmla="*/ 509587 h 564356"/>
                <a:gd name="connsiteX34" fmla="*/ 219075 w 419100"/>
                <a:gd name="connsiteY34" fmla="*/ 540543 h 564356"/>
                <a:gd name="connsiteX35" fmla="*/ 259556 w 419100"/>
                <a:gd name="connsiteY35" fmla="*/ 535781 h 564356"/>
                <a:gd name="connsiteX36" fmla="*/ 269081 w 419100"/>
                <a:gd name="connsiteY36" fmla="*/ 564356 h 564356"/>
                <a:gd name="connsiteX37" fmla="*/ 288131 w 419100"/>
                <a:gd name="connsiteY37" fmla="*/ 554831 h 564356"/>
                <a:gd name="connsiteX38" fmla="*/ 314325 w 419100"/>
                <a:gd name="connsiteY38" fmla="*/ 535781 h 564356"/>
                <a:gd name="connsiteX39" fmla="*/ 326231 w 419100"/>
                <a:gd name="connsiteY39" fmla="*/ 538162 h 564356"/>
                <a:gd name="connsiteX40" fmla="*/ 340519 w 419100"/>
                <a:gd name="connsiteY40" fmla="*/ 559593 h 564356"/>
                <a:gd name="connsiteX41" fmla="*/ 376237 w 419100"/>
                <a:gd name="connsiteY41" fmla="*/ 545306 h 564356"/>
                <a:gd name="connsiteX42" fmla="*/ 388144 w 419100"/>
                <a:gd name="connsiteY42" fmla="*/ 535781 h 564356"/>
                <a:gd name="connsiteX43" fmla="*/ 388144 w 419100"/>
                <a:gd name="connsiteY43" fmla="*/ 535781 h 564356"/>
                <a:gd name="connsiteX44" fmla="*/ 414337 w 419100"/>
                <a:gd name="connsiteY44" fmla="*/ 495300 h 564356"/>
                <a:gd name="connsiteX45" fmla="*/ 419100 w 419100"/>
                <a:gd name="connsiteY45" fmla="*/ 469106 h 564356"/>
                <a:gd name="connsiteX46" fmla="*/ 409575 w 419100"/>
                <a:gd name="connsiteY46" fmla="*/ 447675 h 564356"/>
                <a:gd name="connsiteX47" fmla="*/ 402431 w 419100"/>
                <a:gd name="connsiteY47" fmla="*/ 433387 h 564356"/>
                <a:gd name="connsiteX48" fmla="*/ 404812 w 419100"/>
                <a:gd name="connsiteY48" fmla="*/ 423862 h 564356"/>
                <a:gd name="connsiteX49" fmla="*/ 388144 w 419100"/>
                <a:gd name="connsiteY49" fmla="*/ 409575 h 564356"/>
                <a:gd name="connsiteX50" fmla="*/ 376237 w 419100"/>
                <a:gd name="connsiteY50" fmla="*/ 404812 h 564356"/>
                <a:gd name="connsiteX51" fmla="*/ 385762 w 419100"/>
                <a:gd name="connsiteY51" fmla="*/ 381000 h 564356"/>
                <a:gd name="connsiteX52" fmla="*/ 381000 w 419100"/>
                <a:gd name="connsiteY52" fmla="*/ 369093 h 564356"/>
                <a:gd name="connsiteX53" fmla="*/ 385762 w 419100"/>
                <a:gd name="connsiteY53" fmla="*/ 352425 h 564356"/>
                <a:gd name="connsiteX54" fmla="*/ 392906 w 419100"/>
                <a:gd name="connsiteY54" fmla="*/ 340518 h 564356"/>
                <a:gd name="connsiteX55" fmla="*/ 369094 w 419100"/>
                <a:gd name="connsiteY55" fmla="*/ 352425 h 564356"/>
                <a:gd name="connsiteX56" fmla="*/ 352425 w 419100"/>
                <a:gd name="connsiteY56" fmla="*/ 338137 h 564356"/>
                <a:gd name="connsiteX57" fmla="*/ 345281 w 419100"/>
                <a:gd name="connsiteY57" fmla="*/ 316706 h 564356"/>
                <a:gd name="connsiteX58" fmla="*/ 350044 w 419100"/>
                <a:gd name="connsiteY58" fmla="*/ 290512 h 564356"/>
                <a:gd name="connsiteX59" fmla="*/ 359569 w 419100"/>
                <a:gd name="connsiteY59" fmla="*/ 271462 h 564356"/>
                <a:gd name="connsiteX60" fmla="*/ 383381 w 419100"/>
                <a:gd name="connsiteY60" fmla="*/ 252412 h 564356"/>
                <a:gd name="connsiteX61" fmla="*/ 385762 w 419100"/>
                <a:gd name="connsiteY61" fmla="*/ 216693 h 564356"/>
                <a:gd name="connsiteX62" fmla="*/ 388144 w 419100"/>
                <a:gd name="connsiteY62" fmla="*/ 183356 h 564356"/>
                <a:gd name="connsiteX63" fmla="*/ 376237 w 419100"/>
                <a:gd name="connsiteY63" fmla="*/ 140493 h 564356"/>
                <a:gd name="connsiteX64" fmla="*/ 359569 w 419100"/>
                <a:gd name="connsiteY64" fmla="*/ 119062 h 564356"/>
                <a:gd name="connsiteX65" fmla="*/ 342900 w 419100"/>
                <a:gd name="connsiteY65" fmla="*/ 97631 h 564356"/>
                <a:gd name="connsiteX66" fmla="*/ 330994 w 419100"/>
                <a:gd name="connsiteY66" fmla="*/ 52387 h 564356"/>
                <a:gd name="connsiteX67" fmla="*/ 302419 w 419100"/>
                <a:gd name="connsiteY67" fmla="*/ 73818 h 564356"/>
                <a:gd name="connsiteX68" fmla="*/ 283369 w 419100"/>
                <a:gd name="connsiteY68" fmla="*/ 80962 h 564356"/>
                <a:gd name="connsiteX69" fmla="*/ 269081 w 419100"/>
                <a:gd name="connsiteY69" fmla="*/ 73818 h 564356"/>
                <a:gd name="connsiteX70" fmla="*/ 257175 w 419100"/>
                <a:gd name="connsiteY70" fmla="*/ 47625 h 564356"/>
                <a:gd name="connsiteX71" fmla="*/ 257175 w 419100"/>
                <a:gd name="connsiteY71" fmla="*/ 30956 h 564356"/>
                <a:gd name="connsiteX72" fmla="*/ 238125 w 419100"/>
                <a:gd name="connsiteY72" fmla="*/ 19050 h 564356"/>
                <a:gd name="connsiteX73" fmla="*/ 216694 w 419100"/>
                <a:gd name="connsiteY73" fmla="*/ 33337 h 564356"/>
                <a:gd name="connsiteX74" fmla="*/ 195262 w 419100"/>
                <a:gd name="connsiteY74" fmla="*/ 14287 h 564356"/>
                <a:gd name="connsiteX75" fmla="*/ 157162 w 419100"/>
                <a:gd name="connsiteY75" fmla="*/ 14287 h 564356"/>
                <a:gd name="connsiteX76" fmla="*/ 147637 w 419100"/>
                <a:gd name="connsiteY76" fmla="*/ 0 h 564356"/>
                <a:gd name="connsiteX77" fmla="*/ 130969 w 419100"/>
                <a:gd name="connsiteY77" fmla="*/ 28575 h 564356"/>
                <a:gd name="connsiteX78" fmla="*/ 121444 w 419100"/>
                <a:gd name="connsiteY78" fmla="*/ 47625 h 564356"/>
                <a:gd name="connsiteX79" fmla="*/ 104775 w 419100"/>
                <a:gd name="connsiteY79" fmla="*/ 28575 h 564356"/>
                <a:gd name="connsiteX80" fmla="*/ 40481 w 419100"/>
                <a:gd name="connsiteY80" fmla="*/ 14287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9100" h="564356">
                  <a:moveTo>
                    <a:pt x="40481" y="14287"/>
                  </a:moveTo>
                  <a:lnTo>
                    <a:pt x="47625" y="61912"/>
                  </a:lnTo>
                  <a:lnTo>
                    <a:pt x="78581" y="69056"/>
                  </a:lnTo>
                  <a:lnTo>
                    <a:pt x="76200" y="80962"/>
                  </a:lnTo>
                  <a:lnTo>
                    <a:pt x="50006" y="90487"/>
                  </a:lnTo>
                  <a:lnTo>
                    <a:pt x="42862" y="97631"/>
                  </a:lnTo>
                  <a:lnTo>
                    <a:pt x="57150" y="116681"/>
                  </a:lnTo>
                  <a:lnTo>
                    <a:pt x="59531" y="147637"/>
                  </a:lnTo>
                  <a:lnTo>
                    <a:pt x="59531" y="147637"/>
                  </a:lnTo>
                  <a:lnTo>
                    <a:pt x="71437" y="185737"/>
                  </a:lnTo>
                  <a:lnTo>
                    <a:pt x="90487" y="219075"/>
                  </a:lnTo>
                  <a:lnTo>
                    <a:pt x="90487" y="238125"/>
                  </a:lnTo>
                  <a:lnTo>
                    <a:pt x="80962" y="257175"/>
                  </a:lnTo>
                  <a:lnTo>
                    <a:pt x="66675" y="264318"/>
                  </a:lnTo>
                  <a:lnTo>
                    <a:pt x="38100" y="271462"/>
                  </a:lnTo>
                  <a:lnTo>
                    <a:pt x="11906" y="285750"/>
                  </a:lnTo>
                  <a:lnTo>
                    <a:pt x="0" y="297656"/>
                  </a:lnTo>
                  <a:lnTo>
                    <a:pt x="0" y="297656"/>
                  </a:lnTo>
                  <a:lnTo>
                    <a:pt x="9525" y="330993"/>
                  </a:lnTo>
                  <a:lnTo>
                    <a:pt x="26194" y="354806"/>
                  </a:lnTo>
                  <a:lnTo>
                    <a:pt x="33337" y="371475"/>
                  </a:lnTo>
                  <a:lnTo>
                    <a:pt x="19050" y="395287"/>
                  </a:lnTo>
                  <a:lnTo>
                    <a:pt x="28575" y="411956"/>
                  </a:lnTo>
                  <a:lnTo>
                    <a:pt x="40481" y="438150"/>
                  </a:lnTo>
                  <a:lnTo>
                    <a:pt x="57150" y="464343"/>
                  </a:lnTo>
                  <a:lnTo>
                    <a:pt x="76200" y="495300"/>
                  </a:lnTo>
                  <a:lnTo>
                    <a:pt x="104775" y="500062"/>
                  </a:lnTo>
                  <a:lnTo>
                    <a:pt x="126206" y="492918"/>
                  </a:lnTo>
                  <a:lnTo>
                    <a:pt x="164306" y="488156"/>
                  </a:lnTo>
                  <a:lnTo>
                    <a:pt x="164306" y="452437"/>
                  </a:lnTo>
                  <a:lnTo>
                    <a:pt x="173831" y="457200"/>
                  </a:lnTo>
                  <a:lnTo>
                    <a:pt x="180975" y="473868"/>
                  </a:lnTo>
                  <a:lnTo>
                    <a:pt x="202406" y="488156"/>
                  </a:lnTo>
                  <a:lnTo>
                    <a:pt x="207169" y="509587"/>
                  </a:lnTo>
                  <a:lnTo>
                    <a:pt x="219075" y="540543"/>
                  </a:lnTo>
                  <a:lnTo>
                    <a:pt x="259556" y="535781"/>
                  </a:lnTo>
                  <a:lnTo>
                    <a:pt x="269081" y="564356"/>
                  </a:lnTo>
                  <a:lnTo>
                    <a:pt x="288131" y="554831"/>
                  </a:lnTo>
                  <a:lnTo>
                    <a:pt x="314325" y="535781"/>
                  </a:lnTo>
                  <a:lnTo>
                    <a:pt x="326231" y="538162"/>
                  </a:lnTo>
                  <a:lnTo>
                    <a:pt x="340519" y="559593"/>
                  </a:lnTo>
                  <a:lnTo>
                    <a:pt x="376237" y="545306"/>
                  </a:lnTo>
                  <a:lnTo>
                    <a:pt x="388144" y="535781"/>
                  </a:lnTo>
                  <a:lnTo>
                    <a:pt x="388144" y="535781"/>
                  </a:lnTo>
                  <a:lnTo>
                    <a:pt x="414337" y="495300"/>
                  </a:lnTo>
                  <a:lnTo>
                    <a:pt x="419100" y="469106"/>
                  </a:lnTo>
                  <a:lnTo>
                    <a:pt x="409575" y="447675"/>
                  </a:lnTo>
                  <a:lnTo>
                    <a:pt x="402431" y="433387"/>
                  </a:lnTo>
                  <a:lnTo>
                    <a:pt x="404812" y="423862"/>
                  </a:lnTo>
                  <a:lnTo>
                    <a:pt x="388144" y="409575"/>
                  </a:lnTo>
                  <a:lnTo>
                    <a:pt x="376237" y="404812"/>
                  </a:lnTo>
                  <a:lnTo>
                    <a:pt x="385762" y="381000"/>
                  </a:lnTo>
                  <a:lnTo>
                    <a:pt x="381000" y="369093"/>
                  </a:lnTo>
                  <a:lnTo>
                    <a:pt x="385762" y="352425"/>
                  </a:lnTo>
                  <a:lnTo>
                    <a:pt x="392906" y="340518"/>
                  </a:lnTo>
                  <a:lnTo>
                    <a:pt x="369094" y="352425"/>
                  </a:lnTo>
                  <a:lnTo>
                    <a:pt x="352425" y="338137"/>
                  </a:lnTo>
                  <a:lnTo>
                    <a:pt x="345281" y="316706"/>
                  </a:lnTo>
                  <a:lnTo>
                    <a:pt x="350044" y="290512"/>
                  </a:lnTo>
                  <a:lnTo>
                    <a:pt x="359569" y="271462"/>
                  </a:lnTo>
                  <a:lnTo>
                    <a:pt x="383381" y="252412"/>
                  </a:lnTo>
                  <a:lnTo>
                    <a:pt x="385762" y="216693"/>
                  </a:lnTo>
                  <a:lnTo>
                    <a:pt x="388144" y="183356"/>
                  </a:lnTo>
                  <a:lnTo>
                    <a:pt x="376237" y="140493"/>
                  </a:lnTo>
                  <a:lnTo>
                    <a:pt x="359569" y="119062"/>
                  </a:lnTo>
                  <a:lnTo>
                    <a:pt x="342900" y="97631"/>
                  </a:lnTo>
                  <a:lnTo>
                    <a:pt x="330994" y="52387"/>
                  </a:lnTo>
                  <a:lnTo>
                    <a:pt x="302419" y="73818"/>
                  </a:lnTo>
                  <a:lnTo>
                    <a:pt x="283369" y="80962"/>
                  </a:lnTo>
                  <a:lnTo>
                    <a:pt x="269081" y="73818"/>
                  </a:lnTo>
                  <a:lnTo>
                    <a:pt x="257175" y="47625"/>
                  </a:lnTo>
                  <a:lnTo>
                    <a:pt x="257175" y="30956"/>
                  </a:lnTo>
                  <a:lnTo>
                    <a:pt x="238125" y="19050"/>
                  </a:lnTo>
                  <a:lnTo>
                    <a:pt x="216694" y="33337"/>
                  </a:lnTo>
                  <a:lnTo>
                    <a:pt x="195262" y="14287"/>
                  </a:lnTo>
                  <a:lnTo>
                    <a:pt x="157162" y="14287"/>
                  </a:lnTo>
                  <a:lnTo>
                    <a:pt x="147637" y="0"/>
                  </a:lnTo>
                  <a:lnTo>
                    <a:pt x="130969" y="28575"/>
                  </a:lnTo>
                  <a:lnTo>
                    <a:pt x="121444" y="47625"/>
                  </a:lnTo>
                  <a:lnTo>
                    <a:pt x="104775" y="28575"/>
                  </a:lnTo>
                  <a:lnTo>
                    <a:pt x="40481" y="1428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51</a:t>
              </a:r>
            </a:p>
          </p:txBody>
        </p:sp>
        <p:sp>
          <p:nvSpPr>
            <p:cNvPr id="7" name="6 Forma libre"/>
            <p:cNvSpPr/>
            <p:nvPr/>
          </p:nvSpPr>
          <p:spPr>
            <a:xfrm>
              <a:off x="4154359" y="2028169"/>
              <a:ext cx="382480" cy="729304"/>
            </a:xfrm>
            <a:custGeom>
              <a:avLst/>
              <a:gdLst>
                <a:gd name="connsiteX0" fmla="*/ 47625 w 497681"/>
                <a:gd name="connsiteY0" fmla="*/ 0 h 1009650"/>
                <a:gd name="connsiteX1" fmla="*/ 52387 w 497681"/>
                <a:gd name="connsiteY1" fmla="*/ 54769 h 1009650"/>
                <a:gd name="connsiteX2" fmla="*/ 28575 w 497681"/>
                <a:gd name="connsiteY2" fmla="*/ 69057 h 1009650"/>
                <a:gd name="connsiteX3" fmla="*/ 16669 w 497681"/>
                <a:gd name="connsiteY3" fmla="*/ 71438 h 1009650"/>
                <a:gd name="connsiteX4" fmla="*/ 14287 w 497681"/>
                <a:gd name="connsiteY4" fmla="*/ 80963 h 1009650"/>
                <a:gd name="connsiteX5" fmla="*/ 26194 w 497681"/>
                <a:gd name="connsiteY5" fmla="*/ 95250 h 1009650"/>
                <a:gd name="connsiteX6" fmla="*/ 30956 w 497681"/>
                <a:gd name="connsiteY6" fmla="*/ 116682 h 1009650"/>
                <a:gd name="connsiteX7" fmla="*/ 14287 w 497681"/>
                <a:gd name="connsiteY7" fmla="*/ 116682 h 1009650"/>
                <a:gd name="connsiteX8" fmla="*/ 2381 w 497681"/>
                <a:gd name="connsiteY8" fmla="*/ 116682 h 1009650"/>
                <a:gd name="connsiteX9" fmla="*/ 14287 w 497681"/>
                <a:gd name="connsiteY9" fmla="*/ 135732 h 1009650"/>
                <a:gd name="connsiteX10" fmla="*/ 30956 w 497681"/>
                <a:gd name="connsiteY10" fmla="*/ 159544 h 1009650"/>
                <a:gd name="connsiteX11" fmla="*/ 47625 w 497681"/>
                <a:gd name="connsiteY11" fmla="*/ 169069 h 1009650"/>
                <a:gd name="connsiteX12" fmla="*/ 40481 w 497681"/>
                <a:gd name="connsiteY12" fmla="*/ 180975 h 1009650"/>
                <a:gd name="connsiteX13" fmla="*/ 14287 w 497681"/>
                <a:gd name="connsiteY13" fmla="*/ 195263 h 1009650"/>
                <a:gd name="connsiteX14" fmla="*/ 0 w 497681"/>
                <a:gd name="connsiteY14" fmla="*/ 200025 h 1009650"/>
                <a:gd name="connsiteX15" fmla="*/ 9525 w 497681"/>
                <a:gd name="connsiteY15" fmla="*/ 226219 h 1009650"/>
                <a:gd name="connsiteX16" fmla="*/ 21431 w 497681"/>
                <a:gd name="connsiteY16" fmla="*/ 245269 h 1009650"/>
                <a:gd name="connsiteX17" fmla="*/ 28575 w 497681"/>
                <a:gd name="connsiteY17" fmla="*/ 276225 h 1009650"/>
                <a:gd name="connsiteX18" fmla="*/ 28575 w 497681"/>
                <a:gd name="connsiteY18" fmla="*/ 276225 h 1009650"/>
                <a:gd name="connsiteX19" fmla="*/ 38100 w 497681"/>
                <a:gd name="connsiteY19" fmla="*/ 311944 h 1009650"/>
                <a:gd name="connsiteX20" fmla="*/ 42862 w 497681"/>
                <a:gd name="connsiteY20" fmla="*/ 328613 h 1009650"/>
                <a:gd name="connsiteX21" fmla="*/ 23812 w 497681"/>
                <a:gd name="connsiteY21" fmla="*/ 338138 h 1009650"/>
                <a:gd name="connsiteX22" fmla="*/ 11906 w 497681"/>
                <a:gd name="connsiteY22" fmla="*/ 352425 h 1009650"/>
                <a:gd name="connsiteX23" fmla="*/ 23812 w 497681"/>
                <a:gd name="connsiteY23" fmla="*/ 364332 h 1009650"/>
                <a:gd name="connsiteX24" fmla="*/ 40481 w 497681"/>
                <a:gd name="connsiteY24" fmla="*/ 383382 h 1009650"/>
                <a:gd name="connsiteX25" fmla="*/ 69056 w 497681"/>
                <a:gd name="connsiteY25" fmla="*/ 369094 h 1009650"/>
                <a:gd name="connsiteX26" fmla="*/ 85725 w 497681"/>
                <a:gd name="connsiteY26" fmla="*/ 352425 h 1009650"/>
                <a:gd name="connsiteX27" fmla="*/ 95250 w 497681"/>
                <a:gd name="connsiteY27" fmla="*/ 390525 h 1009650"/>
                <a:gd name="connsiteX28" fmla="*/ 107156 w 497681"/>
                <a:gd name="connsiteY28" fmla="*/ 407194 h 1009650"/>
                <a:gd name="connsiteX29" fmla="*/ 123825 w 497681"/>
                <a:gd name="connsiteY29" fmla="*/ 435769 h 1009650"/>
                <a:gd name="connsiteX30" fmla="*/ 140494 w 497681"/>
                <a:gd name="connsiteY30" fmla="*/ 461963 h 1009650"/>
                <a:gd name="connsiteX31" fmla="*/ 140494 w 497681"/>
                <a:gd name="connsiteY31" fmla="*/ 478632 h 1009650"/>
                <a:gd name="connsiteX32" fmla="*/ 135731 w 497681"/>
                <a:gd name="connsiteY32" fmla="*/ 507207 h 1009650"/>
                <a:gd name="connsiteX33" fmla="*/ 135731 w 497681"/>
                <a:gd name="connsiteY33" fmla="*/ 507207 h 1009650"/>
                <a:gd name="connsiteX34" fmla="*/ 135731 w 497681"/>
                <a:gd name="connsiteY34" fmla="*/ 547688 h 1009650"/>
                <a:gd name="connsiteX35" fmla="*/ 128587 w 497681"/>
                <a:gd name="connsiteY35" fmla="*/ 566738 h 1009650"/>
                <a:gd name="connsiteX36" fmla="*/ 114300 w 497681"/>
                <a:gd name="connsiteY36" fmla="*/ 576263 h 1009650"/>
                <a:gd name="connsiteX37" fmla="*/ 114300 w 497681"/>
                <a:gd name="connsiteY37" fmla="*/ 576263 h 1009650"/>
                <a:gd name="connsiteX38" fmla="*/ 102394 w 497681"/>
                <a:gd name="connsiteY38" fmla="*/ 609600 h 1009650"/>
                <a:gd name="connsiteX39" fmla="*/ 100012 w 497681"/>
                <a:gd name="connsiteY39" fmla="*/ 621507 h 1009650"/>
                <a:gd name="connsiteX40" fmla="*/ 114300 w 497681"/>
                <a:gd name="connsiteY40" fmla="*/ 635794 h 1009650"/>
                <a:gd name="connsiteX41" fmla="*/ 130969 w 497681"/>
                <a:gd name="connsiteY41" fmla="*/ 647700 h 1009650"/>
                <a:gd name="connsiteX42" fmla="*/ 147637 w 497681"/>
                <a:gd name="connsiteY42" fmla="*/ 642938 h 1009650"/>
                <a:gd name="connsiteX43" fmla="*/ 147637 w 497681"/>
                <a:gd name="connsiteY43" fmla="*/ 642938 h 1009650"/>
                <a:gd name="connsiteX44" fmla="*/ 135731 w 497681"/>
                <a:gd name="connsiteY44" fmla="*/ 661988 h 1009650"/>
                <a:gd name="connsiteX45" fmla="*/ 142875 w 497681"/>
                <a:gd name="connsiteY45" fmla="*/ 678657 h 1009650"/>
                <a:gd name="connsiteX46" fmla="*/ 142875 w 497681"/>
                <a:gd name="connsiteY46" fmla="*/ 690563 h 1009650"/>
                <a:gd name="connsiteX47" fmla="*/ 142875 w 497681"/>
                <a:gd name="connsiteY47" fmla="*/ 707232 h 1009650"/>
                <a:gd name="connsiteX48" fmla="*/ 159544 w 497681"/>
                <a:gd name="connsiteY48" fmla="*/ 723900 h 1009650"/>
                <a:gd name="connsiteX49" fmla="*/ 159544 w 497681"/>
                <a:gd name="connsiteY49" fmla="*/ 745332 h 1009650"/>
                <a:gd name="connsiteX50" fmla="*/ 171450 w 497681"/>
                <a:gd name="connsiteY50" fmla="*/ 776288 h 1009650"/>
                <a:gd name="connsiteX51" fmla="*/ 171450 w 497681"/>
                <a:gd name="connsiteY51" fmla="*/ 776288 h 1009650"/>
                <a:gd name="connsiteX52" fmla="*/ 183356 w 497681"/>
                <a:gd name="connsiteY52" fmla="*/ 804863 h 1009650"/>
                <a:gd name="connsiteX53" fmla="*/ 209550 w 497681"/>
                <a:gd name="connsiteY53" fmla="*/ 826294 h 1009650"/>
                <a:gd name="connsiteX54" fmla="*/ 223837 w 497681"/>
                <a:gd name="connsiteY54" fmla="*/ 804863 h 1009650"/>
                <a:gd name="connsiteX55" fmla="*/ 245269 w 497681"/>
                <a:gd name="connsiteY55" fmla="*/ 807244 h 1009650"/>
                <a:gd name="connsiteX56" fmla="*/ 259556 w 497681"/>
                <a:gd name="connsiteY56" fmla="*/ 819150 h 1009650"/>
                <a:gd name="connsiteX57" fmla="*/ 280987 w 497681"/>
                <a:gd name="connsiteY57" fmla="*/ 831057 h 1009650"/>
                <a:gd name="connsiteX58" fmla="*/ 302419 w 497681"/>
                <a:gd name="connsiteY58" fmla="*/ 826294 h 1009650"/>
                <a:gd name="connsiteX59" fmla="*/ 302419 w 497681"/>
                <a:gd name="connsiteY59" fmla="*/ 826294 h 1009650"/>
                <a:gd name="connsiteX60" fmla="*/ 290512 w 497681"/>
                <a:gd name="connsiteY60" fmla="*/ 869157 h 1009650"/>
                <a:gd name="connsiteX61" fmla="*/ 304800 w 497681"/>
                <a:gd name="connsiteY61" fmla="*/ 883444 h 1009650"/>
                <a:gd name="connsiteX62" fmla="*/ 333375 w 497681"/>
                <a:gd name="connsiteY62" fmla="*/ 904875 h 1009650"/>
                <a:gd name="connsiteX63" fmla="*/ 369094 w 497681"/>
                <a:gd name="connsiteY63" fmla="*/ 926307 h 1009650"/>
                <a:gd name="connsiteX64" fmla="*/ 369094 w 497681"/>
                <a:gd name="connsiteY64" fmla="*/ 926307 h 1009650"/>
                <a:gd name="connsiteX65" fmla="*/ 388144 w 497681"/>
                <a:gd name="connsiteY65" fmla="*/ 954882 h 1009650"/>
                <a:gd name="connsiteX66" fmla="*/ 383381 w 497681"/>
                <a:gd name="connsiteY66" fmla="*/ 964407 h 1009650"/>
                <a:gd name="connsiteX67" fmla="*/ 385762 w 497681"/>
                <a:gd name="connsiteY67" fmla="*/ 985838 h 1009650"/>
                <a:gd name="connsiteX68" fmla="*/ 390525 w 497681"/>
                <a:gd name="connsiteY68" fmla="*/ 1009650 h 1009650"/>
                <a:gd name="connsiteX69" fmla="*/ 416719 w 497681"/>
                <a:gd name="connsiteY69" fmla="*/ 997744 h 1009650"/>
                <a:gd name="connsiteX70" fmla="*/ 416719 w 497681"/>
                <a:gd name="connsiteY70" fmla="*/ 997744 h 1009650"/>
                <a:gd name="connsiteX71" fmla="*/ 440531 w 497681"/>
                <a:gd name="connsiteY71" fmla="*/ 976313 h 1009650"/>
                <a:gd name="connsiteX72" fmla="*/ 440531 w 497681"/>
                <a:gd name="connsiteY72" fmla="*/ 976313 h 1009650"/>
                <a:gd name="connsiteX73" fmla="*/ 459581 w 497681"/>
                <a:gd name="connsiteY73" fmla="*/ 966788 h 1009650"/>
                <a:gd name="connsiteX74" fmla="*/ 452437 w 497681"/>
                <a:gd name="connsiteY74" fmla="*/ 940594 h 1009650"/>
                <a:gd name="connsiteX75" fmla="*/ 440531 w 497681"/>
                <a:gd name="connsiteY75" fmla="*/ 916782 h 1009650"/>
                <a:gd name="connsiteX76" fmla="*/ 440531 w 497681"/>
                <a:gd name="connsiteY76" fmla="*/ 895350 h 1009650"/>
                <a:gd name="connsiteX77" fmla="*/ 450056 w 497681"/>
                <a:gd name="connsiteY77" fmla="*/ 864394 h 1009650"/>
                <a:gd name="connsiteX78" fmla="*/ 454819 w 497681"/>
                <a:gd name="connsiteY78" fmla="*/ 850107 h 1009650"/>
                <a:gd name="connsiteX79" fmla="*/ 454819 w 497681"/>
                <a:gd name="connsiteY79" fmla="*/ 850107 h 1009650"/>
                <a:gd name="connsiteX80" fmla="*/ 445294 w 497681"/>
                <a:gd name="connsiteY80" fmla="*/ 812007 h 1009650"/>
                <a:gd name="connsiteX81" fmla="*/ 457200 w 497681"/>
                <a:gd name="connsiteY81" fmla="*/ 790575 h 1009650"/>
                <a:gd name="connsiteX82" fmla="*/ 457200 w 497681"/>
                <a:gd name="connsiteY82" fmla="*/ 790575 h 1009650"/>
                <a:gd name="connsiteX83" fmla="*/ 497681 w 497681"/>
                <a:gd name="connsiteY83" fmla="*/ 778669 h 1009650"/>
                <a:gd name="connsiteX84" fmla="*/ 492919 w 497681"/>
                <a:gd name="connsiteY84" fmla="*/ 754857 h 1009650"/>
                <a:gd name="connsiteX85" fmla="*/ 483394 w 497681"/>
                <a:gd name="connsiteY85" fmla="*/ 745332 h 1009650"/>
                <a:gd name="connsiteX86" fmla="*/ 473869 w 497681"/>
                <a:gd name="connsiteY86" fmla="*/ 733425 h 1009650"/>
                <a:gd name="connsiteX87" fmla="*/ 466725 w 497681"/>
                <a:gd name="connsiteY87" fmla="*/ 716757 h 1009650"/>
                <a:gd name="connsiteX88" fmla="*/ 459581 w 497681"/>
                <a:gd name="connsiteY88" fmla="*/ 695325 h 1009650"/>
                <a:gd name="connsiteX89" fmla="*/ 459581 w 497681"/>
                <a:gd name="connsiteY89" fmla="*/ 673894 h 1009650"/>
                <a:gd name="connsiteX90" fmla="*/ 473869 w 497681"/>
                <a:gd name="connsiteY90" fmla="*/ 666750 h 1009650"/>
                <a:gd name="connsiteX91" fmla="*/ 478631 w 497681"/>
                <a:gd name="connsiteY91" fmla="*/ 652463 h 1009650"/>
                <a:gd name="connsiteX92" fmla="*/ 466725 w 497681"/>
                <a:gd name="connsiteY92" fmla="*/ 642938 h 1009650"/>
                <a:gd name="connsiteX93" fmla="*/ 466725 w 497681"/>
                <a:gd name="connsiteY93" fmla="*/ 642938 h 1009650"/>
                <a:gd name="connsiteX94" fmla="*/ 435769 w 497681"/>
                <a:gd name="connsiteY94" fmla="*/ 635794 h 1009650"/>
                <a:gd name="connsiteX95" fmla="*/ 414337 w 497681"/>
                <a:gd name="connsiteY95" fmla="*/ 628650 h 1009650"/>
                <a:gd name="connsiteX96" fmla="*/ 388144 w 497681"/>
                <a:gd name="connsiteY96" fmla="*/ 611982 h 1009650"/>
                <a:gd name="connsiteX97" fmla="*/ 364331 w 497681"/>
                <a:gd name="connsiteY97" fmla="*/ 578644 h 1009650"/>
                <a:gd name="connsiteX98" fmla="*/ 354806 w 497681"/>
                <a:gd name="connsiteY98" fmla="*/ 552450 h 1009650"/>
                <a:gd name="connsiteX99" fmla="*/ 371475 w 497681"/>
                <a:gd name="connsiteY99" fmla="*/ 533400 h 1009650"/>
                <a:gd name="connsiteX100" fmla="*/ 392906 w 497681"/>
                <a:gd name="connsiteY100" fmla="*/ 521494 h 1009650"/>
                <a:gd name="connsiteX101" fmla="*/ 402431 w 497681"/>
                <a:gd name="connsiteY101" fmla="*/ 502444 h 1009650"/>
                <a:gd name="connsiteX102" fmla="*/ 426244 w 497681"/>
                <a:gd name="connsiteY102" fmla="*/ 454819 h 1009650"/>
                <a:gd name="connsiteX103" fmla="*/ 421481 w 497681"/>
                <a:gd name="connsiteY103" fmla="*/ 440532 h 1009650"/>
                <a:gd name="connsiteX104" fmla="*/ 381000 w 497681"/>
                <a:gd name="connsiteY104" fmla="*/ 438150 h 1009650"/>
                <a:gd name="connsiteX105" fmla="*/ 345281 w 497681"/>
                <a:gd name="connsiteY105" fmla="*/ 423863 h 1009650"/>
                <a:gd name="connsiteX106" fmla="*/ 326231 w 497681"/>
                <a:gd name="connsiteY106" fmla="*/ 409575 h 1009650"/>
                <a:gd name="connsiteX107" fmla="*/ 340519 w 497681"/>
                <a:gd name="connsiteY107" fmla="*/ 373857 h 1009650"/>
                <a:gd name="connsiteX108" fmla="*/ 309562 w 497681"/>
                <a:gd name="connsiteY108" fmla="*/ 342900 h 1009650"/>
                <a:gd name="connsiteX109" fmla="*/ 295275 w 497681"/>
                <a:gd name="connsiteY109" fmla="*/ 319088 h 1009650"/>
                <a:gd name="connsiteX110" fmla="*/ 316706 w 497681"/>
                <a:gd name="connsiteY110" fmla="*/ 300038 h 1009650"/>
                <a:gd name="connsiteX111" fmla="*/ 342900 w 497681"/>
                <a:gd name="connsiteY111" fmla="*/ 297657 h 1009650"/>
                <a:gd name="connsiteX112" fmla="*/ 350044 w 497681"/>
                <a:gd name="connsiteY112" fmla="*/ 288132 h 1009650"/>
                <a:gd name="connsiteX113" fmla="*/ 330994 w 497681"/>
                <a:gd name="connsiteY113" fmla="*/ 273844 h 1009650"/>
                <a:gd name="connsiteX114" fmla="*/ 335756 w 497681"/>
                <a:gd name="connsiteY114" fmla="*/ 250032 h 1009650"/>
                <a:gd name="connsiteX115" fmla="*/ 323850 w 497681"/>
                <a:gd name="connsiteY115" fmla="*/ 221457 h 1009650"/>
                <a:gd name="connsiteX116" fmla="*/ 323850 w 497681"/>
                <a:gd name="connsiteY116" fmla="*/ 197644 h 1009650"/>
                <a:gd name="connsiteX117" fmla="*/ 309562 w 497681"/>
                <a:gd name="connsiteY117" fmla="*/ 185738 h 1009650"/>
                <a:gd name="connsiteX118" fmla="*/ 319087 w 497681"/>
                <a:gd name="connsiteY118" fmla="*/ 161925 h 1009650"/>
                <a:gd name="connsiteX119" fmla="*/ 321469 w 497681"/>
                <a:gd name="connsiteY119" fmla="*/ 135732 h 1009650"/>
                <a:gd name="connsiteX120" fmla="*/ 319087 w 497681"/>
                <a:gd name="connsiteY120" fmla="*/ 104775 h 1009650"/>
                <a:gd name="connsiteX121" fmla="*/ 302419 w 497681"/>
                <a:gd name="connsiteY121" fmla="*/ 80963 h 1009650"/>
                <a:gd name="connsiteX122" fmla="*/ 283369 w 497681"/>
                <a:gd name="connsiteY122" fmla="*/ 109538 h 1009650"/>
                <a:gd name="connsiteX123" fmla="*/ 264319 w 497681"/>
                <a:gd name="connsiteY123" fmla="*/ 128588 h 1009650"/>
                <a:gd name="connsiteX124" fmla="*/ 235744 w 497681"/>
                <a:gd name="connsiteY124" fmla="*/ 111919 h 1009650"/>
                <a:gd name="connsiteX125" fmla="*/ 235744 w 497681"/>
                <a:gd name="connsiteY125" fmla="*/ 138113 h 1009650"/>
                <a:gd name="connsiteX126" fmla="*/ 209550 w 497681"/>
                <a:gd name="connsiteY126" fmla="*/ 116682 h 1009650"/>
                <a:gd name="connsiteX127" fmla="*/ 192881 w 497681"/>
                <a:gd name="connsiteY127" fmla="*/ 107157 h 1009650"/>
                <a:gd name="connsiteX128" fmla="*/ 171450 w 497681"/>
                <a:gd name="connsiteY128" fmla="*/ 119063 h 1009650"/>
                <a:gd name="connsiteX129" fmla="*/ 147637 w 497681"/>
                <a:gd name="connsiteY129" fmla="*/ 83344 h 1009650"/>
                <a:gd name="connsiteX130" fmla="*/ 119062 w 497681"/>
                <a:gd name="connsiteY130" fmla="*/ 76200 h 1009650"/>
                <a:gd name="connsiteX131" fmla="*/ 92869 w 497681"/>
                <a:gd name="connsiteY131" fmla="*/ 69057 h 1009650"/>
                <a:gd name="connsiteX132" fmla="*/ 47625 w 497681"/>
                <a:gd name="connsiteY132"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97681" h="1009650">
                  <a:moveTo>
                    <a:pt x="47625" y="0"/>
                  </a:moveTo>
                  <a:lnTo>
                    <a:pt x="52387" y="54769"/>
                  </a:lnTo>
                  <a:lnTo>
                    <a:pt x="28575" y="69057"/>
                  </a:lnTo>
                  <a:lnTo>
                    <a:pt x="16669" y="71438"/>
                  </a:lnTo>
                  <a:lnTo>
                    <a:pt x="14287" y="80963"/>
                  </a:lnTo>
                  <a:lnTo>
                    <a:pt x="26194" y="95250"/>
                  </a:lnTo>
                  <a:lnTo>
                    <a:pt x="30956" y="116682"/>
                  </a:lnTo>
                  <a:lnTo>
                    <a:pt x="14287" y="116682"/>
                  </a:lnTo>
                  <a:lnTo>
                    <a:pt x="2381" y="116682"/>
                  </a:lnTo>
                  <a:lnTo>
                    <a:pt x="14287" y="135732"/>
                  </a:lnTo>
                  <a:lnTo>
                    <a:pt x="30956" y="159544"/>
                  </a:lnTo>
                  <a:lnTo>
                    <a:pt x="47625" y="169069"/>
                  </a:lnTo>
                  <a:lnTo>
                    <a:pt x="40481" y="180975"/>
                  </a:lnTo>
                  <a:lnTo>
                    <a:pt x="14287" y="195263"/>
                  </a:lnTo>
                  <a:lnTo>
                    <a:pt x="0" y="200025"/>
                  </a:lnTo>
                  <a:lnTo>
                    <a:pt x="9525" y="226219"/>
                  </a:lnTo>
                  <a:lnTo>
                    <a:pt x="21431" y="245269"/>
                  </a:lnTo>
                  <a:lnTo>
                    <a:pt x="28575" y="276225"/>
                  </a:lnTo>
                  <a:lnTo>
                    <a:pt x="28575" y="276225"/>
                  </a:lnTo>
                  <a:lnTo>
                    <a:pt x="38100" y="311944"/>
                  </a:lnTo>
                  <a:lnTo>
                    <a:pt x="42862" y="328613"/>
                  </a:lnTo>
                  <a:lnTo>
                    <a:pt x="23812" y="338138"/>
                  </a:lnTo>
                  <a:lnTo>
                    <a:pt x="11906" y="352425"/>
                  </a:lnTo>
                  <a:lnTo>
                    <a:pt x="23812" y="364332"/>
                  </a:lnTo>
                  <a:lnTo>
                    <a:pt x="40481" y="383382"/>
                  </a:lnTo>
                  <a:lnTo>
                    <a:pt x="69056" y="369094"/>
                  </a:lnTo>
                  <a:lnTo>
                    <a:pt x="85725" y="352425"/>
                  </a:lnTo>
                  <a:lnTo>
                    <a:pt x="95250" y="390525"/>
                  </a:lnTo>
                  <a:lnTo>
                    <a:pt x="107156" y="407194"/>
                  </a:lnTo>
                  <a:lnTo>
                    <a:pt x="123825" y="435769"/>
                  </a:lnTo>
                  <a:lnTo>
                    <a:pt x="140494" y="461963"/>
                  </a:lnTo>
                  <a:lnTo>
                    <a:pt x="140494" y="478632"/>
                  </a:lnTo>
                  <a:lnTo>
                    <a:pt x="135731" y="507207"/>
                  </a:lnTo>
                  <a:lnTo>
                    <a:pt x="135731" y="507207"/>
                  </a:lnTo>
                  <a:lnTo>
                    <a:pt x="135731" y="547688"/>
                  </a:lnTo>
                  <a:lnTo>
                    <a:pt x="128587" y="566738"/>
                  </a:lnTo>
                  <a:lnTo>
                    <a:pt x="114300" y="576263"/>
                  </a:lnTo>
                  <a:lnTo>
                    <a:pt x="114300" y="576263"/>
                  </a:lnTo>
                  <a:lnTo>
                    <a:pt x="102394" y="609600"/>
                  </a:lnTo>
                  <a:lnTo>
                    <a:pt x="100012" y="621507"/>
                  </a:lnTo>
                  <a:lnTo>
                    <a:pt x="114300" y="635794"/>
                  </a:lnTo>
                  <a:lnTo>
                    <a:pt x="130969" y="647700"/>
                  </a:lnTo>
                  <a:lnTo>
                    <a:pt x="147637" y="642938"/>
                  </a:lnTo>
                  <a:lnTo>
                    <a:pt x="147637" y="642938"/>
                  </a:lnTo>
                  <a:lnTo>
                    <a:pt x="135731" y="661988"/>
                  </a:lnTo>
                  <a:lnTo>
                    <a:pt x="142875" y="678657"/>
                  </a:lnTo>
                  <a:lnTo>
                    <a:pt x="142875" y="690563"/>
                  </a:lnTo>
                  <a:lnTo>
                    <a:pt x="142875" y="707232"/>
                  </a:lnTo>
                  <a:lnTo>
                    <a:pt x="159544" y="723900"/>
                  </a:lnTo>
                  <a:lnTo>
                    <a:pt x="159544" y="745332"/>
                  </a:lnTo>
                  <a:lnTo>
                    <a:pt x="171450" y="776288"/>
                  </a:lnTo>
                  <a:lnTo>
                    <a:pt x="171450" y="776288"/>
                  </a:lnTo>
                  <a:lnTo>
                    <a:pt x="183356" y="804863"/>
                  </a:lnTo>
                  <a:lnTo>
                    <a:pt x="209550" y="826294"/>
                  </a:lnTo>
                  <a:lnTo>
                    <a:pt x="223837" y="804863"/>
                  </a:lnTo>
                  <a:lnTo>
                    <a:pt x="245269" y="807244"/>
                  </a:lnTo>
                  <a:lnTo>
                    <a:pt x="259556" y="819150"/>
                  </a:lnTo>
                  <a:lnTo>
                    <a:pt x="280987" y="831057"/>
                  </a:lnTo>
                  <a:lnTo>
                    <a:pt x="302419" y="826294"/>
                  </a:lnTo>
                  <a:lnTo>
                    <a:pt x="302419" y="826294"/>
                  </a:lnTo>
                  <a:lnTo>
                    <a:pt x="290512" y="869157"/>
                  </a:lnTo>
                  <a:lnTo>
                    <a:pt x="304800" y="883444"/>
                  </a:lnTo>
                  <a:lnTo>
                    <a:pt x="333375" y="904875"/>
                  </a:lnTo>
                  <a:lnTo>
                    <a:pt x="369094" y="926307"/>
                  </a:lnTo>
                  <a:lnTo>
                    <a:pt x="369094" y="926307"/>
                  </a:lnTo>
                  <a:lnTo>
                    <a:pt x="388144" y="954882"/>
                  </a:lnTo>
                  <a:lnTo>
                    <a:pt x="383381" y="964407"/>
                  </a:lnTo>
                  <a:lnTo>
                    <a:pt x="385762" y="985838"/>
                  </a:lnTo>
                  <a:lnTo>
                    <a:pt x="390525" y="1009650"/>
                  </a:lnTo>
                  <a:lnTo>
                    <a:pt x="416719" y="997744"/>
                  </a:lnTo>
                  <a:lnTo>
                    <a:pt x="416719" y="997744"/>
                  </a:lnTo>
                  <a:lnTo>
                    <a:pt x="440531" y="976313"/>
                  </a:lnTo>
                  <a:lnTo>
                    <a:pt x="440531" y="976313"/>
                  </a:lnTo>
                  <a:lnTo>
                    <a:pt x="459581" y="966788"/>
                  </a:lnTo>
                  <a:lnTo>
                    <a:pt x="452437" y="940594"/>
                  </a:lnTo>
                  <a:lnTo>
                    <a:pt x="440531" y="916782"/>
                  </a:lnTo>
                  <a:lnTo>
                    <a:pt x="440531" y="895350"/>
                  </a:lnTo>
                  <a:lnTo>
                    <a:pt x="450056" y="864394"/>
                  </a:lnTo>
                  <a:lnTo>
                    <a:pt x="454819" y="850107"/>
                  </a:lnTo>
                  <a:lnTo>
                    <a:pt x="454819" y="850107"/>
                  </a:lnTo>
                  <a:lnTo>
                    <a:pt x="445294" y="812007"/>
                  </a:lnTo>
                  <a:lnTo>
                    <a:pt x="457200" y="790575"/>
                  </a:lnTo>
                  <a:lnTo>
                    <a:pt x="457200" y="790575"/>
                  </a:lnTo>
                  <a:lnTo>
                    <a:pt x="497681" y="778669"/>
                  </a:lnTo>
                  <a:lnTo>
                    <a:pt x="492919" y="754857"/>
                  </a:lnTo>
                  <a:lnTo>
                    <a:pt x="483394" y="745332"/>
                  </a:lnTo>
                  <a:lnTo>
                    <a:pt x="473869" y="733425"/>
                  </a:lnTo>
                  <a:lnTo>
                    <a:pt x="466725" y="716757"/>
                  </a:lnTo>
                  <a:lnTo>
                    <a:pt x="459581" y="695325"/>
                  </a:lnTo>
                  <a:lnTo>
                    <a:pt x="459581" y="673894"/>
                  </a:lnTo>
                  <a:lnTo>
                    <a:pt x="473869" y="666750"/>
                  </a:lnTo>
                  <a:lnTo>
                    <a:pt x="478631" y="652463"/>
                  </a:lnTo>
                  <a:lnTo>
                    <a:pt x="466725" y="642938"/>
                  </a:lnTo>
                  <a:lnTo>
                    <a:pt x="466725" y="642938"/>
                  </a:lnTo>
                  <a:lnTo>
                    <a:pt x="435769" y="635794"/>
                  </a:lnTo>
                  <a:lnTo>
                    <a:pt x="414337" y="628650"/>
                  </a:lnTo>
                  <a:lnTo>
                    <a:pt x="388144" y="611982"/>
                  </a:lnTo>
                  <a:lnTo>
                    <a:pt x="364331" y="578644"/>
                  </a:lnTo>
                  <a:lnTo>
                    <a:pt x="354806" y="552450"/>
                  </a:lnTo>
                  <a:lnTo>
                    <a:pt x="371475" y="533400"/>
                  </a:lnTo>
                  <a:lnTo>
                    <a:pt x="392906" y="521494"/>
                  </a:lnTo>
                  <a:lnTo>
                    <a:pt x="402431" y="502444"/>
                  </a:lnTo>
                  <a:lnTo>
                    <a:pt x="426244" y="454819"/>
                  </a:lnTo>
                  <a:lnTo>
                    <a:pt x="421481" y="440532"/>
                  </a:lnTo>
                  <a:lnTo>
                    <a:pt x="381000" y="438150"/>
                  </a:lnTo>
                  <a:lnTo>
                    <a:pt x="345281" y="423863"/>
                  </a:lnTo>
                  <a:lnTo>
                    <a:pt x="326231" y="409575"/>
                  </a:lnTo>
                  <a:lnTo>
                    <a:pt x="340519" y="373857"/>
                  </a:lnTo>
                  <a:lnTo>
                    <a:pt x="309562" y="342900"/>
                  </a:lnTo>
                  <a:lnTo>
                    <a:pt x="295275" y="319088"/>
                  </a:lnTo>
                  <a:lnTo>
                    <a:pt x="316706" y="300038"/>
                  </a:lnTo>
                  <a:lnTo>
                    <a:pt x="342900" y="297657"/>
                  </a:lnTo>
                  <a:lnTo>
                    <a:pt x="350044" y="288132"/>
                  </a:lnTo>
                  <a:lnTo>
                    <a:pt x="330994" y="273844"/>
                  </a:lnTo>
                  <a:lnTo>
                    <a:pt x="335756" y="250032"/>
                  </a:lnTo>
                  <a:lnTo>
                    <a:pt x="323850" y="221457"/>
                  </a:lnTo>
                  <a:lnTo>
                    <a:pt x="323850" y="197644"/>
                  </a:lnTo>
                  <a:lnTo>
                    <a:pt x="309562" y="185738"/>
                  </a:lnTo>
                  <a:lnTo>
                    <a:pt x="319087" y="161925"/>
                  </a:lnTo>
                  <a:lnTo>
                    <a:pt x="321469" y="135732"/>
                  </a:lnTo>
                  <a:lnTo>
                    <a:pt x="319087" y="104775"/>
                  </a:lnTo>
                  <a:lnTo>
                    <a:pt x="302419" y="80963"/>
                  </a:lnTo>
                  <a:lnTo>
                    <a:pt x="283369" y="109538"/>
                  </a:lnTo>
                  <a:lnTo>
                    <a:pt x="264319" y="128588"/>
                  </a:lnTo>
                  <a:lnTo>
                    <a:pt x="235744" y="111919"/>
                  </a:lnTo>
                  <a:lnTo>
                    <a:pt x="235744" y="138113"/>
                  </a:lnTo>
                  <a:lnTo>
                    <a:pt x="209550" y="116682"/>
                  </a:lnTo>
                  <a:lnTo>
                    <a:pt x="192881" y="107157"/>
                  </a:lnTo>
                  <a:lnTo>
                    <a:pt x="171450" y="119063"/>
                  </a:lnTo>
                  <a:lnTo>
                    <a:pt x="147637" y="83344"/>
                  </a:lnTo>
                  <a:lnTo>
                    <a:pt x="119062" y="76200"/>
                  </a:lnTo>
                  <a:lnTo>
                    <a:pt x="92869" y="69057"/>
                  </a:lnTo>
                  <a:lnTo>
                    <a:pt x="47625"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44</a:t>
              </a:r>
            </a:p>
          </p:txBody>
        </p:sp>
        <p:sp>
          <p:nvSpPr>
            <p:cNvPr id="8" name="7 Forma libre"/>
            <p:cNvSpPr/>
            <p:nvPr/>
          </p:nvSpPr>
          <p:spPr>
            <a:xfrm>
              <a:off x="4381078" y="2008792"/>
              <a:ext cx="425747" cy="554904"/>
            </a:xfrm>
            <a:custGeom>
              <a:avLst/>
              <a:gdLst>
                <a:gd name="connsiteX0" fmla="*/ 428625 w 554831"/>
                <a:gd name="connsiteY0" fmla="*/ 4762 h 766762"/>
                <a:gd name="connsiteX1" fmla="*/ 378619 w 554831"/>
                <a:gd name="connsiteY1" fmla="*/ 23812 h 766762"/>
                <a:gd name="connsiteX2" fmla="*/ 354806 w 554831"/>
                <a:gd name="connsiteY2" fmla="*/ 33337 h 766762"/>
                <a:gd name="connsiteX3" fmla="*/ 350044 w 554831"/>
                <a:gd name="connsiteY3" fmla="*/ 52387 h 766762"/>
                <a:gd name="connsiteX4" fmla="*/ 335756 w 554831"/>
                <a:gd name="connsiteY4" fmla="*/ 57150 h 766762"/>
                <a:gd name="connsiteX5" fmla="*/ 314325 w 554831"/>
                <a:gd name="connsiteY5" fmla="*/ 42862 h 766762"/>
                <a:gd name="connsiteX6" fmla="*/ 300037 w 554831"/>
                <a:gd name="connsiteY6" fmla="*/ 40481 h 766762"/>
                <a:gd name="connsiteX7" fmla="*/ 276225 w 554831"/>
                <a:gd name="connsiteY7" fmla="*/ 35718 h 766762"/>
                <a:gd name="connsiteX8" fmla="*/ 276225 w 554831"/>
                <a:gd name="connsiteY8" fmla="*/ 35718 h 766762"/>
                <a:gd name="connsiteX9" fmla="*/ 259556 w 554831"/>
                <a:gd name="connsiteY9" fmla="*/ 33337 h 766762"/>
                <a:gd name="connsiteX10" fmla="*/ 245269 w 554831"/>
                <a:gd name="connsiteY10" fmla="*/ 33337 h 766762"/>
                <a:gd name="connsiteX11" fmla="*/ 228600 w 554831"/>
                <a:gd name="connsiteY11" fmla="*/ 30956 h 766762"/>
                <a:gd name="connsiteX12" fmla="*/ 202406 w 554831"/>
                <a:gd name="connsiteY12" fmla="*/ 33337 h 766762"/>
                <a:gd name="connsiteX13" fmla="*/ 180975 w 554831"/>
                <a:gd name="connsiteY13" fmla="*/ 40481 h 766762"/>
                <a:gd name="connsiteX14" fmla="*/ 164306 w 554831"/>
                <a:gd name="connsiteY14" fmla="*/ 61912 h 766762"/>
                <a:gd name="connsiteX15" fmla="*/ 166687 w 554831"/>
                <a:gd name="connsiteY15" fmla="*/ 88106 h 766762"/>
                <a:gd name="connsiteX16" fmla="*/ 152400 w 554831"/>
                <a:gd name="connsiteY16" fmla="*/ 90487 h 766762"/>
                <a:gd name="connsiteX17" fmla="*/ 130969 w 554831"/>
                <a:gd name="connsiteY17" fmla="*/ 61912 h 766762"/>
                <a:gd name="connsiteX18" fmla="*/ 114300 w 554831"/>
                <a:gd name="connsiteY18" fmla="*/ 57150 h 766762"/>
                <a:gd name="connsiteX19" fmla="*/ 92869 w 554831"/>
                <a:gd name="connsiteY19" fmla="*/ 35718 h 766762"/>
                <a:gd name="connsiteX20" fmla="*/ 80962 w 554831"/>
                <a:gd name="connsiteY20" fmla="*/ 21431 h 766762"/>
                <a:gd name="connsiteX21" fmla="*/ 57150 w 554831"/>
                <a:gd name="connsiteY21" fmla="*/ 9525 h 766762"/>
                <a:gd name="connsiteX22" fmla="*/ 50006 w 554831"/>
                <a:gd name="connsiteY22" fmla="*/ 0 h 766762"/>
                <a:gd name="connsiteX23" fmla="*/ 38100 w 554831"/>
                <a:gd name="connsiteY23" fmla="*/ 2381 h 766762"/>
                <a:gd name="connsiteX24" fmla="*/ 26194 w 554831"/>
                <a:gd name="connsiteY24" fmla="*/ 19050 h 766762"/>
                <a:gd name="connsiteX25" fmla="*/ 23812 w 554831"/>
                <a:gd name="connsiteY25" fmla="*/ 42862 h 766762"/>
                <a:gd name="connsiteX26" fmla="*/ 28575 w 554831"/>
                <a:gd name="connsiteY26" fmla="*/ 71437 h 766762"/>
                <a:gd name="connsiteX27" fmla="*/ 45244 w 554831"/>
                <a:gd name="connsiteY27" fmla="*/ 102393 h 766762"/>
                <a:gd name="connsiteX28" fmla="*/ 45244 w 554831"/>
                <a:gd name="connsiteY28" fmla="*/ 121443 h 766762"/>
                <a:gd name="connsiteX29" fmla="*/ 19050 w 554831"/>
                <a:gd name="connsiteY29" fmla="*/ 102393 h 766762"/>
                <a:gd name="connsiteX30" fmla="*/ 7144 w 554831"/>
                <a:gd name="connsiteY30" fmla="*/ 107156 h 766762"/>
                <a:gd name="connsiteX31" fmla="*/ 23812 w 554831"/>
                <a:gd name="connsiteY31" fmla="*/ 133350 h 766762"/>
                <a:gd name="connsiteX32" fmla="*/ 33337 w 554831"/>
                <a:gd name="connsiteY32" fmla="*/ 150018 h 766762"/>
                <a:gd name="connsiteX33" fmla="*/ 33337 w 554831"/>
                <a:gd name="connsiteY33" fmla="*/ 150018 h 766762"/>
                <a:gd name="connsiteX34" fmla="*/ 28575 w 554831"/>
                <a:gd name="connsiteY34" fmla="*/ 185737 h 766762"/>
                <a:gd name="connsiteX35" fmla="*/ 19050 w 554831"/>
                <a:gd name="connsiteY35" fmla="*/ 197643 h 766762"/>
                <a:gd name="connsiteX36" fmla="*/ 14287 w 554831"/>
                <a:gd name="connsiteY36" fmla="*/ 209550 h 766762"/>
                <a:gd name="connsiteX37" fmla="*/ 30956 w 554831"/>
                <a:gd name="connsiteY37" fmla="*/ 228600 h 766762"/>
                <a:gd name="connsiteX38" fmla="*/ 35719 w 554831"/>
                <a:gd name="connsiteY38" fmla="*/ 247650 h 766762"/>
                <a:gd name="connsiteX39" fmla="*/ 30956 w 554831"/>
                <a:gd name="connsiteY39" fmla="*/ 266700 h 766762"/>
                <a:gd name="connsiteX40" fmla="*/ 40481 w 554831"/>
                <a:gd name="connsiteY40" fmla="*/ 295275 h 766762"/>
                <a:gd name="connsiteX41" fmla="*/ 54769 w 554831"/>
                <a:gd name="connsiteY41" fmla="*/ 321468 h 766762"/>
                <a:gd name="connsiteX42" fmla="*/ 33337 w 554831"/>
                <a:gd name="connsiteY42" fmla="*/ 328612 h 766762"/>
                <a:gd name="connsiteX43" fmla="*/ 23812 w 554831"/>
                <a:gd name="connsiteY43" fmla="*/ 335756 h 766762"/>
                <a:gd name="connsiteX44" fmla="*/ 0 w 554831"/>
                <a:gd name="connsiteY44" fmla="*/ 350043 h 766762"/>
                <a:gd name="connsiteX45" fmla="*/ 16669 w 554831"/>
                <a:gd name="connsiteY45" fmla="*/ 369093 h 766762"/>
                <a:gd name="connsiteX46" fmla="*/ 40481 w 554831"/>
                <a:gd name="connsiteY46" fmla="*/ 411956 h 766762"/>
                <a:gd name="connsiteX47" fmla="*/ 35719 w 554831"/>
                <a:gd name="connsiteY47" fmla="*/ 428625 h 766762"/>
                <a:gd name="connsiteX48" fmla="*/ 42862 w 554831"/>
                <a:gd name="connsiteY48" fmla="*/ 447675 h 766762"/>
                <a:gd name="connsiteX49" fmla="*/ 57150 w 554831"/>
                <a:gd name="connsiteY49" fmla="*/ 457200 h 766762"/>
                <a:gd name="connsiteX50" fmla="*/ 88106 w 554831"/>
                <a:gd name="connsiteY50" fmla="*/ 469106 h 766762"/>
                <a:gd name="connsiteX51" fmla="*/ 121444 w 554831"/>
                <a:gd name="connsiteY51" fmla="*/ 466725 h 766762"/>
                <a:gd name="connsiteX52" fmla="*/ 140494 w 554831"/>
                <a:gd name="connsiteY52" fmla="*/ 478631 h 766762"/>
                <a:gd name="connsiteX53" fmla="*/ 123825 w 554831"/>
                <a:gd name="connsiteY53" fmla="*/ 497681 h 766762"/>
                <a:gd name="connsiteX54" fmla="*/ 107156 w 554831"/>
                <a:gd name="connsiteY54" fmla="*/ 526256 h 766762"/>
                <a:gd name="connsiteX55" fmla="*/ 100012 w 554831"/>
                <a:gd name="connsiteY55" fmla="*/ 545306 h 766762"/>
                <a:gd name="connsiteX56" fmla="*/ 95250 w 554831"/>
                <a:gd name="connsiteY56" fmla="*/ 552450 h 766762"/>
                <a:gd name="connsiteX57" fmla="*/ 71437 w 554831"/>
                <a:gd name="connsiteY57" fmla="*/ 569118 h 766762"/>
                <a:gd name="connsiteX58" fmla="*/ 59531 w 554831"/>
                <a:gd name="connsiteY58" fmla="*/ 578643 h 766762"/>
                <a:gd name="connsiteX59" fmla="*/ 59531 w 554831"/>
                <a:gd name="connsiteY59" fmla="*/ 578643 h 766762"/>
                <a:gd name="connsiteX60" fmla="*/ 73819 w 554831"/>
                <a:gd name="connsiteY60" fmla="*/ 616743 h 766762"/>
                <a:gd name="connsiteX61" fmla="*/ 83344 w 554831"/>
                <a:gd name="connsiteY61" fmla="*/ 633412 h 766762"/>
                <a:gd name="connsiteX62" fmla="*/ 109537 w 554831"/>
                <a:gd name="connsiteY62" fmla="*/ 640556 h 766762"/>
                <a:gd name="connsiteX63" fmla="*/ 111919 w 554831"/>
                <a:gd name="connsiteY63" fmla="*/ 652462 h 766762"/>
                <a:gd name="connsiteX64" fmla="*/ 135731 w 554831"/>
                <a:gd name="connsiteY64" fmla="*/ 661987 h 766762"/>
                <a:gd name="connsiteX65" fmla="*/ 159544 w 554831"/>
                <a:gd name="connsiteY65" fmla="*/ 669131 h 766762"/>
                <a:gd name="connsiteX66" fmla="*/ 188119 w 554831"/>
                <a:gd name="connsiteY66" fmla="*/ 678656 h 766762"/>
                <a:gd name="connsiteX67" fmla="*/ 185737 w 554831"/>
                <a:gd name="connsiteY67" fmla="*/ 688181 h 766762"/>
                <a:gd name="connsiteX68" fmla="*/ 169069 w 554831"/>
                <a:gd name="connsiteY68" fmla="*/ 702468 h 766762"/>
                <a:gd name="connsiteX69" fmla="*/ 169069 w 554831"/>
                <a:gd name="connsiteY69" fmla="*/ 702468 h 766762"/>
                <a:gd name="connsiteX70" fmla="*/ 171450 w 554831"/>
                <a:gd name="connsiteY70" fmla="*/ 735806 h 766762"/>
                <a:gd name="connsiteX71" fmla="*/ 171450 w 554831"/>
                <a:gd name="connsiteY71" fmla="*/ 754856 h 766762"/>
                <a:gd name="connsiteX72" fmla="*/ 180975 w 554831"/>
                <a:gd name="connsiteY72" fmla="*/ 762000 h 766762"/>
                <a:gd name="connsiteX73" fmla="*/ 204787 w 554831"/>
                <a:gd name="connsiteY73" fmla="*/ 766762 h 766762"/>
                <a:gd name="connsiteX74" fmla="*/ 219075 w 554831"/>
                <a:gd name="connsiteY74" fmla="*/ 752475 h 766762"/>
                <a:gd name="connsiteX75" fmla="*/ 235744 w 554831"/>
                <a:gd name="connsiteY75" fmla="*/ 733425 h 766762"/>
                <a:gd name="connsiteX76" fmla="*/ 235744 w 554831"/>
                <a:gd name="connsiteY76" fmla="*/ 733425 h 766762"/>
                <a:gd name="connsiteX77" fmla="*/ 252412 w 554831"/>
                <a:gd name="connsiteY77" fmla="*/ 742950 h 766762"/>
                <a:gd name="connsiteX78" fmla="*/ 266700 w 554831"/>
                <a:gd name="connsiteY78" fmla="*/ 757237 h 766762"/>
                <a:gd name="connsiteX79" fmla="*/ 278606 w 554831"/>
                <a:gd name="connsiteY79" fmla="*/ 766762 h 766762"/>
                <a:gd name="connsiteX80" fmla="*/ 309562 w 554831"/>
                <a:gd name="connsiteY80" fmla="*/ 766762 h 766762"/>
                <a:gd name="connsiteX81" fmla="*/ 352425 w 554831"/>
                <a:gd name="connsiteY81" fmla="*/ 754856 h 766762"/>
                <a:gd name="connsiteX82" fmla="*/ 371475 w 554831"/>
                <a:gd name="connsiteY82" fmla="*/ 747712 h 766762"/>
                <a:gd name="connsiteX83" fmla="*/ 390525 w 554831"/>
                <a:gd name="connsiteY83" fmla="*/ 735806 h 766762"/>
                <a:gd name="connsiteX84" fmla="*/ 381000 w 554831"/>
                <a:gd name="connsiteY84" fmla="*/ 702468 h 766762"/>
                <a:gd name="connsiteX85" fmla="*/ 378619 w 554831"/>
                <a:gd name="connsiteY85" fmla="*/ 676275 h 766762"/>
                <a:gd name="connsiteX86" fmla="*/ 416719 w 554831"/>
                <a:gd name="connsiteY86" fmla="*/ 683418 h 766762"/>
                <a:gd name="connsiteX87" fmla="*/ 409575 w 554831"/>
                <a:gd name="connsiteY87" fmla="*/ 645318 h 766762"/>
                <a:gd name="connsiteX88" fmla="*/ 409575 w 554831"/>
                <a:gd name="connsiteY88" fmla="*/ 614362 h 766762"/>
                <a:gd name="connsiteX89" fmla="*/ 423862 w 554831"/>
                <a:gd name="connsiteY89" fmla="*/ 607218 h 766762"/>
                <a:gd name="connsiteX90" fmla="*/ 433387 w 554831"/>
                <a:gd name="connsiteY90" fmla="*/ 638175 h 766762"/>
                <a:gd name="connsiteX91" fmla="*/ 433387 w 554831"/>
                <a:gd name="connsiteY91" fmla="*/ 638175 h 766762"/>
                <a:gd name="connsiteX92" fmla="*/ 452437 w 554831"/>
                <a:gd name="connsiteY92" fmla="*/ 623887 h 766762"/>
                <a:gd name="connsiteX93" fmla="*/ 450056 w 554831"/>
                <a:gd name="connsiteY93" fmla="*/ 604837 h 766762"/>
                <a:gd name="connsiteX94" fmla="*/ 452437 w 554831"/>
                <a:gd name="connsiteY94" fmla="*/ 578643 h 766762"/>
                <a:gd name="connsiteX95" fmla="*/ 452437 w 554831"/>
                <a:gd name="connsiteY95" fmla="*/ 578643 h 766762"/>
                <a:gd name="connsiteX96" fmla="*/ 464344 w 554831"/>
                <a:gd name="connsiteY96" fmla="*/ 547687 h 766762"/>
                <a:gd name="connsiteX97" fmla="*/ 459581 w 554831"/>
                <a:gd name="connsiteY97" fmla="*/ 523875 h 766762"/>
                <a:gd name="connsiteX98" fmla="*/ 459581 w 554831"/>
                <a:gd name="connsiteY98" fmla="*/ 523875 h 766762"/>
                <a:gd name="connsiteX99" fmla="*/ 485775 w 554831"/>
                <a:gd name="connsiteY99" fmla="*/ 502443 h 766762"/>
                <a:gd name="connsiteX100" fmla="*/ 485775 w 554831"/>
                <a:gd name="connsiteY100" fmla="*/ 502443 h 766762"/>
                <a:gd name="connsiteX101" fmla="*/ 490537 w 554831"/>
                <a:gd name="connsiteY101" fmla="*/ 473868 h 766762"/>
                <a:gd name="connsiteX102" fmla="*/ 488156 w 554831"/>
                <a:gd name="connsiteY102" fmla="*/ 438150 h 766762"/>
                <a:gd name="connsiteX103" fmla="*/ 495300 w 554831"/>
                <a:gd name="connsiteY103" fmla="*/ 428625 h 766762"/>
                <a:gd name="connsiteX104" fmla="*/ 485775 w 554831"/>
                <a:gd name="connsiteY104" fmla="*/ 409575 h 766762"/>
                <a:gd name="connsiteX105" fmla="*/ 502444 w 554831"/>
                <a:gd name="connsiteY105" fmla="*/ 388143 h 766762"/>
                <a:gd name="connsiteX106" fmla="*/ 457200 w 554831"/>
                <a:gd name="connsiteY106" fmla="*/ 373856 h 766762"/>
                <a:gd name="connsiteX107" fmla="*/ 466725 w 554831"/>
                <a:gd name="connsiteY107" fmla="*/ 352425 h 766762"/>
                <a:gd name="connsiteX108" fmla="*/ 466725 w 554831"/>
                <a:gd name="connsiteY108" fmla="*/ 333375 h 766762"/>
                <a:gd name="connsiteX109" fmla="*/ 466725 w 554831"/>
                <a:gd name="connsiteY109" fmla="*/ 309562 h 766762"/>
                <a:gd name="connsiteX110" fmla="*/ 466725 w 554831"/>
                <a:gd name="connsiteY110" fmla="*/ 295275 h 766762"/>
                <a:gd name="connsiteX111" fmla="*/ 459581 w 554831"/>
                <a:gd name="connsiteY111" fmla="*/ 271462 h 766762"/>
                <a:gd name="connsiteX112" fmla="*/ 414337 w 554831"/>
                <a:gd name="connsiteY112" fmla="*/ 254793 h 766762"/>
                <a:gd name="connsiteX113" fmla="*/ 411956 w 554831"/>
                <a:gd name="connsiteY113" fmla="*/ 233362 h 766762"/>
                <a:gd name="connsiteX114" fmla="*/ 471487 w 554831"/>
                <a:gd name="connsiteY114" fmla="*/ 142875 h 766762"/>
                <a:gd name="connsiteX115" fmla="*/ 485775 w 554831"/>
                <a:gd name="connsiteY115" fmla="*/ 100012 h 766762"/>
                <a:gd name="connsiteX116" fmla="*/ 497681 w 554831"/>
                <a:gd name="connsiteY116" fmla="*/ 61912 h 766762"/>
                <a:gd name="connsiteX117" fmla="*/ 521494 w 554831"/>
                <a:gd name="connsiteY117" fmla="*/ 47625 h 766762"/>
                <a:gd name="connsiteX118" fmla="*/ 554831 w 554831"/>
                <a:gd name="connsiteY118" fmla="*/ 42862 h 766762"/>
                <a:gd name="connsiteX119" fmla="*/ 554831 w 554831"/>
                <a:gd name="connsiteY119" fmla="*/ 42862 h 766762"/>
                <a:gd name="connsiteX120" fmla="*/ 521494 w 554831"/>
                <a:gd name="connsiteY120" fmla="*/ 16668 h 766762"/>
                <a:gd name="connsiteX121" fmla="*/ 495300 w 554831"/>
                <a:gd name="connsiteY121" fmla="*/ 26193 h 766762"/>
                <a:gd name="connsiteX122" fmla="*/ 488156 w 554831"/>
                <a:gd name="connsiteY122" fmla="*/ 9525 h 766762"/>
                <a:gd name="connsiteX123" fmla="*/ 428625 w 554831"/>
                <a:gd name="connsiteY123" fmla="*/ 47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54831" h="766762">
                  <a:moveTo>
                    <a:pt x="428625" y="4762"/>
                  </a:moveTo>
                  <a:lnTo>
                    <a:pt x="378619" y="23812"/>
                  </a:lnTo>
                  <a:lnTo>
                    <a:pt x="354806" y="33337"/>
                  </a:lnTo>
                  <a:lnTo>
                    <a:pt x="350044" y="52387"/>
                  </a:lnTo>
                  <a:lnTo>
                    <a:pt x="335756" y="57150"/>
                  </a:lnTo>
                  <a:lnTo>
                    <a:pt x="314325" y="42862"/>
                  </a:lnTo>
                  <a:lnTo>
                    <a:pt x="300037" y="40481"/>
                  </a:lnTo>
                  <a:lnTo>
                    <a:pt x="276225" y="35718"/>
                  </a:lnTo>
                  <a:lnTo>
                    <a:pt x="276225" y="35718"/>
                  </a:lnTo>
                  <a:lnTo>
                    <a:pt x="259556" y="33337"/>
                  </a:lnTo>
                  <a:lnTo>
                    <a:pt x="245269" y="33337"/>
                  </a:lnTo>
                  <a:lnTo>
                    <a:pt x="228600" y="30956"/>
                  </a:lnTo>
                  <a:lnTo>
                    <a:pt x="202406" y="33337"/>
                  </a:lnTo>
                  <a:lnTo>
                    <a:pt x="180975" y="40481"/>
                  </a:lnTo>
                  <a:lnTo>
                    <a:pt x="164306" y="61912"/>
                  </a:lnTo>
                  <a:lnTo>
                    <a:pt x="166687" y="88106"/>
                  </a:lnTo>
                  <a:lnTo>
                    <a:pt x="152400" y="90487"/>
                  </a:lnTo>
                  <a:lnTo>
                    <a:pt x="130969" y="61912"/>
                  </a:lnTo>
                  <a:lnTo>
                    <a:pt x="114300" y="57150"/>
                  </a:lnTo>
                  <a:lnTo>
                    <a:pt x="92869" y="35718"/>
                  </a:lnTo>
                  <a:lnTo>
                    <a:pt x="80962" y="21431"/>
                  </a:lnTo>
                  <a:lnTo>
                    <a:pt x="57150" y="9525"/>
                  </a:lnTo>
                  <a:lnTo>
                    <a:pt x="50006" y="0"/>
                  </a:lnTo>
                  <a:lnTo>
                    <a:pt x="38100" y="2381"/>
                  </a:lnTo>
                  <a:lnTo>
                    <a:pt x="26194" y="19050"/>
                  </a:lnTo>
                  <a:lnTo>
                    <a:pt x="23812" y="42862"/>
                  </a:lnTo>
                  <a:lnTo>
                    <a:pt x="28575" y="71437"/>
                  </a:lnTo>
                  <a:lnTo>
                    <a:pt x="45244" y="102393"/>
                  </a:lnTo>
                  <a:lnTo>
                    <a:pt x="45244" y="121443"/>
                  </a:lnTo>
                  <a:lnTo>
                    <a:pt x="19050" y="102393"/>
                  </a:lnTo>
                  <a:lnTo>
                    <a:pt x="7144" y="107156"/>
                  </a:lnTo>
                  <a:lnTo>
                    <a:pt x="23812" y="133350"/>
                  </a:lnTo>
                  <a:lnTo>
                    <a:pt x="33337" y="150018"/>
                  </a:lnTo>
                  <a:lnTo>
                    <a:pt x="33337" y="150018"/>
                  </a:lnTo>
                  <a:lnTo>
                    <a:pt x="28575" y="185737"/>
                  </a:lnTo>
                  <a:lnTo>
                    <a:pt x="19050" y="197643"/>
                  </a:lnTo>
                  <a:lnTo>
                    <a:pt x="14287" y="209550"/>
                  </a:lnTo>
                  <a:lnTo>
                    <a:pt x="30956" y="228600"/>
                  </a:lnTo>
                  <a:lnTo>
                    <a:pt x="35719" y="247650"/>
                  </a:lnTo>
                  <a:lnTo>
                    <a:pt x="30956" y="266700"/>
                  </a:lnTo>
                  <a:lnTo>
                    <a:pt x="40481" y="295275"/>
                  </a:lnTo>
                  <a:lnTo>
                    <a:pt x="54769" y="321468"/>
                  </a:lnTo>
                  <a:lnTo>
                    <a:pt x="33337" y="328612"/>
                  </a:lnTo>
                  <a:lnTo>
                    <a:pt x="23812" y="335756"/>
                  </a:lnTo>
                  <a:lnTo>
                    <a:pt x="0" y="350043"/>
                  </a:lnTo>
                  <a:lnTo>
                    <a:pt x="16669" y="369093"/>
                  </a:lnTo>
                  <a:lnTo>
                    <a:pt x="40481" y="411956"/>
                  </a:lnTo>
                  <a:lnTo>
                    <a:pt x="35719" y="428625"/>
                  </a:lnTo>
                  <a:lnTo>
                    <a:pt x="42862" y="447675"/>
                  </a:lnTo>
                  <a:lnTo>
                    <a:pt x="57150" y="457200"/>
                  </a:lnTo>
                  <a:lnTo>
                    <a:pt x="88106" y="469106"/>
                  </a:lnTo>
                  <a:lnTo>
                    <a:pt x="121444" y="466725"/>
                  </a:lnTo>
                  <a:lnTo>
                    <a:pt x="140494" y="478631"/>
                  </a:lnTo>
                  <a:lnTo>
                    <a:pt x="123825" y="497681"/>
                  </a:lnTo>
                  <a:lnTo>
                    <a:pt x="107156" y="526256"/>
                  </a:lnTo>
                  <a:lnTo>
                    <a:pt x="100012" y="545306"/>
                  </a:lnTo>
                  <a:lnTo>
                    <a:pt x="95250" y="552450"/>
                  </a:lnTo>
                  <a:lnTo>
                    <a:pt x="71437" y="569118"/>
                  </a:lnTo>
                  <a:lnTo>
                    <a:pt x="59531" y="578643"/>
                  </a:lnTo>
                  <a:lnTo>
                    <a:pt x="59531" y="578643"/>
                  </a:lnTo>
                  <a:lnTo>
                    <a:pt x="73819" y="616743"/>
                  </a:lnTo>
                  <a:lnTo>
                    <a:pt x="83344" y="633412"/>
                  </a:lnTo>
                  <a:lnTo>
                    <a:pt x="109537" y="640556"/>
                  </a:lnTo>
                  <a:lnTo>
                    <a:pt x="111919" y="652462"/>
                  </a:lnTo>
                  <a:lnTo>
                    <a:pt x="135731" y="661987"/>
                  </a:lnTo>
                  <a:lnTo>
                    <a:pt x="159544" y="669131"/>
                  </a:lnTo>
                  <a:lnTo>
                    <a:pt x="188119" y="678656"/>
                  </a:lnTo>
                  <a:lnTo>
                    <a:pt x="185737" y="688181"/>
                  </a:lnTo>
                  <a:lnTo>
                    <a:pt x="169069" y="702468"/>
                  </a:lnTo>
                  <a:lnTo>
                    <a:pt x="169069" y="702468"/>
                  </a:lnTo>
                  <a:lnTo>
                    <a:pt x="171450" y="735806"/>
                  </a:lnTo>
                  <a:lnTo>
                    <a:pt x="171450" y="754856"/>
                  </a:lnTo>
                  <a:lnTo>
                    <a:pt x="180975" y="762000"/>
                  </a:lnTo>
                  <a:lnTo>
                    <a:pt x="204787" y="766762"/>
                  </a:lnTo>
                  <a:lnTo>
                    <a:pt x="219075" y="752475"/>
                  </a:lnTo>
                  <a:lnTo>
                    <a:pt x="235744" y="733425"/>
                  </a:lnTo>
                  <a:lnTo>
                    <a:pt x="235744" y="733425"/>
                  </a:lnTo>
                  <a:lnTo>
                    <a:pt x="252412" y="742950"/>
                  </a:lnTo>
                  <a:lnTo>
                    <a:pt x="266700" y="757237"/>
                  </a:lnTo>
                  <a:lnTo>
                    <a:pt x="278606" y="766762"/>
                  </a:lnTo>
                  <a:lnTo>
                    <a:pt x="309562" y="766762"/>
                  </a:lnTo>
                  <a:lnTo>
                    <a:pt x="352425" y="754856"/>
                  </a:lnTo>
                  <a:lnTo>
                    <a:pt x="371475" y="747712"/>
                  </a:lnTo>
                  <a:lnTo>
                    <a:pt x="390525" y="735806"/>
                  </a:lnTo>
                  <a:lnTo>
                    <a:pt x="381000" y="702468"/>
                  </a:lnTo>
                  <a:lnTo>
                    <a:pt x="378619" y="676275"/>
                  </a:lnTo>
                  <a:lnTo>
                    <a:pt x="416719" y="683418"/>
                  </a:lnTo>
                  <a:lnTo>
                    <a:pt x="409575" y="645318"/>
                  </a:lnTo>
                  <a:lnTo>
                    <a:pt x="409575" y="614362"/>
                  </a:lnTo>
                  <a:lnTo>
                    <a:pt x="423862" y="607218"/>
                  </a:lnTo>
                  <a:lnTo>
                    <a:pt x="433387" y="638175"/>
                  </a:lnTo>
                  <a:lnTo>
                    <a:pt x="433387" y="638175"/>
                  </a:lnTo>
                  <a:lnTo>
                    <a:pt x="452437" y="623887"/>
                  </a:lnTo>
                  <a:lnTo>
                    <a:pt x="450056" y="604837"/>
                  </a:lnTo>
                  <a:lnTo>
                    <a:pt x="452437" y="578643"/>
                  </a:lnTo>
                  <a:lnTo>
                    <a:pt x="452437" y="578643"/>
                  </a:lnTo>
                  <a:lnTo>
                    <a:pt x="464344" y="547687"/>
                  </a:lnTo>
                  <a:lnTo>
                    <a:pt x="459581" y="523875"/>
                  </a:lnTo>
                  <a:lnTo>
                    <a:pt x="459581" y="523875"/>
                  </a:lnTo>
                  <a:lnTo>
                    <a:pt x="485775" y="502443"/>
                  </a:lnTo>
                  <a:lnTo>
                    <a:pt x="485775" y="502443"/>
                  </a:lnTo>
                  <a:lnTo>
                    <a:pt x="490537" y="473868"/>
                  </a:lnTo>
                  <a:lnTo>
                    <a:pt x="488156" y="438150"/>
                  </a:lnTo>
                  <a:lnTo>
                    <a:pt x="495300" y="428625"/>
                  </a:lnTo>
                  <a:lnTo>
                    <a:pt x="485775" y="409575"/>
                  </a:lnTo>
                  <a:lnTo>
                    <a:pt x="502444" y="388143"/>
                  </a:lnTo>
                  <a:lnTo>
                    <a:pt x="457200" y="373856"/>
                  </a:lnTo>
                  <a:lnTo>
                    <a:pt x="466725" y="352425"/>
                  </a:lnTo>
                  <a:lnTo>
                    <a:pt x="466725" y="333375"/>
                  </a:lnTo>
                  <a:lnTo>
                    <a:pt x="466725" y="309562"/>
                  </a:lnTo>
                  <a:lnTo>
                    <a:pt x="466725" y="295275"/>
                  </a:lnTo>
                  <a:lnTo>
                    <a:pt x="459581" y="271462"/>
                  </a:lnTo>
                  <a:lnTo>
                    <a:pt x="414337" y="254793"/>
                  </a:lnTo>
                  <a:lnTo>
                    <a:pt x="411956" y="233362"/>
                  </a:lnTo>
                  <a:lnTo>
                    <a:pt x="471487" y="142875"/>
                  </a:lnTo>
                  <a:lnTo>
                    <a:pt x="485775" y="100012"/>
                  </a:lnTo>
                  <a:lnTo>
                    <a:pt x="497681" y="61912"/>
                  </a:lnTo>
                  <a:lnTo>
                    <a:pt x="521494" y="47625"/>
                  </a:lnTo>
                  <a:lnTo>
                    <a:pt x="554831" y="42862"/>
                  </a:lnTo>
                  <a:lnTo>
                    <a:pt x="554831" y="42862"/>
                  </a:lnTo>
                  <a:lnTo>
                    <a:pt x="521494" y="16668"/>
                  </a:lnTo>
                  <a:lnTo>
                    <a:pt x="495300" y="26193"/>
                  </a:lnTo>
                  <a:lnTo>
                    <a:pt x="488156" y="9525"/>
                  </a:lnTo>
                  <a:lnTo>
                    <a:pt x="428625" y="476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50</a:t>
              </a:r>
            </a:p>
          </p:txBody>
        </p:sp>
        <p:sp>
          <p:nvSpPr>
            <p:cNvPr id="9" name="8 Forma libre"/>
            <p:cNvSpPr/>
            <p:nvPr/>
          </p:nvSpPr>
          <p:spPr>
            <a:xfrm>
              <a:off x="4663178" y="2040501"/>
              <a:ext cx="370365" cy="544335"/>
            </a:xfrm>
            <a:custGeom>
              <a:avLst/>
              <a:gdLst>
                <a:gd name="connsiteX0" fmla="*/ 173831 w 481012"/>
                <a:gd name="connsiteY0" fmla="*/ 0 h 750094"/>
                <a:gd name="connsiteX1" fmla="*/ 226218 w 481012"/>
                <a:gd name="connsiteY1" fmla="*/ 11907 h 750094"/>
                <a:gd name="connsiteX2" fmla="*/ 240506 w 481012"/>
                <a:gd name="connsiteY2" fmla="*/ 30957 h 750094"/>
                <a:gd name="connsiteX3" fmla="*/ 254793 w 481012"/>
                <a:gd name="connsiteY3" fmla="*/ 66675 h 750094"/>
                <a:gd name="connsiteX4" fmla="*/ 254793 w 481012"/>
                <a:gd name="connsiteY4" fmla="*/ 92869 h 750094"/>
                <a:gd name="connsiteX5" fmla="*/ 223837 w 481012"/>
                <a:gd name="connsiteY5" fmla="*/ 109538 h 750094"/>
                <a:gd name="connsiteX6" fmla="*/ 219075 w 481012"/>
                <a:gd name="connsiteY6" fmla="*/ 145257 h 750094"/>
                <a:gd name="connsiteX7" fmla="*/ 204787 w 481012"/>
                <a:gd name="connsiteY7" fmla="*/ 171450 h 750094"/>
                <a:gd name="connsiteX8" fmla="*/ 207168 w 481012"/>
                <a:gd name="connsiteY8" fmla="*/ 204788 h 750094"/>
                <a:gd name="connsiteX9" fmla="*/ 204787 w 481012"/>
                <a:gd name="connsiteY9" fmla="*/ 235744 h 750094"/>
                <a:gd name="connsiteX10" fmla="*/ 164306 w 481012"/>
                <a:gd name="connsiteY10" fmla="*/ 261938 h 750094"/>
                <a:gd name="connsiteX11" fmla="*/ 161925 w 481012"/>
                <a:gd name="connsiteY11" fmla="*/ 288132 h 750094"/>
                <a:gd name="connsiteX12" fmla="*/ 202406 w 481012"/>
                <a:gd name="connsiteY12" fmla="*/ 285750 h 750094"/>
                <a:gd name="connsiteX13" fmla="*/ 230981 w 481012"/>
                <a:gd name="connsiteY13" fmla="*/ 300038 h 750094"/>
                <a:gd name="connsiteX14" fmla="*/ 300037 w 481012"/>
                <a:gd name="connsiteY14" fmla="*/ 307182 h 750094"/>
                <a:gd name="connsiteX15" fmla="*/ 481012 w 481012"/>
                <a:gd name="connsiteY15" fmla="*/ 402432 h 750094"/>
                <a:gd name="connsiteX16" fmla="*/ 461962 w 481012"/>
                <a:gd name="connsiteY16" fmla="*/ 442913 h 750094"/>
                <a:gd name="connsiteX17" fmla="*/ 476250 w 481012"/>
                <a:gd name="connsiteY17" fmla="*/ 457200 h 750094"/>
                <a:gd name="connsiteX18" fmla="*/ 473868 w 481012"/>
                <a:gd name="connsiteY18" fmla="*/ 590550 h 750094"/>
                <a:gd name="connsiteX19" fmla="*/ 469106 w 481012"/>
                <a:gd name="connsiteY19" fmla="*/ 609600 h 750094"/>
                <a:gd name="connsiteX20" fmla="*/ 457200 w 481012"/>
                <a:gd name="connsiteY20" fmla="*/ 626269 h 750094"/>
                <a:gd name="connsiteX21" fmla="*/ 423862 w 481012"/>
                <a:gd name="connsiteY21" fmla="*/ 619125 h 750094"/>
                <a:gd name="connsiteX22" fmla="*/ 411956 w 481012"/>
                <a:gd name="connsiteY22" fmla="*/ 628650 h 750094"/>
                <a:gd name="connsiteX23" fmla="*/ 385762 w 481012"/>
                <a:gd name="connsiteY23" fmla="*/ 609600 h 750094"/>
                <a:gd name="connsiteX24" fmla="*/ 373856 w 481012"/>
                <a:gd name="connsiteY24" fmla="*/ 614363 h 750094"/>
                <a:gd name="connsiteX25" fmla="*/ 364331 w 481012"/>
                <a:gd name="connsiteY25" fmla="*/ 628650 h 750094"/>
                <a:gd name="connsiteX26" fmla="*/ 352425 w 481012"/>
                <a:gd name="connsiteY26" fmla="*/ 640557 h 750094"/>
                <a:gd name="connsiteX27" fmla="*/ 333375 w 481012"/>
                <a:gd name="connsiteY27" fmla="*/ 657225 h 750094"/>
                <a:gd name="connsiteX28" fmla="*/ 314325 w 481012"/>
                <a:gd name="connsiteY28" fmla="*/ 638175 h 750094"/>
                <a:gd name="connsiteX29" fmla="*/ 314325 w 481012"/>
                <a:gd name="connsiteY29" fmla="*/ 611982 h 750094"/>
                <a:gd name="connsiteX30" fmla="*/ 314325 w 481012"/>
                <a:gd name="connsiteY30" fmla="*/ 611982 h 750094"/>
                <a:gd name="connsiteX31" fmla="*/ 273843 w 481012"/>
                <a:gd name="connsiteY31" fmla="*/ 626269 h 750094"/>
                <a:gd name="connsiteX32" fmla="*/ 254793 w 481012"/>
                <a:gd name="connsiteY32" fmla="*/ 619125 h 750094"/>
                <a:gd name="connsiteX33" fmla="*/ 254793 w 481012"/>
                <a:gd name="connsiteY33" fmla="*/ 619125 h 750094"/>
                <a:gd name="connsiteX34" fmla="*/ 240506 w 481012"/>
                <a:gd name="connsiteY34" fmla="*/ 635794 h 750094"/>
                <a:gd name="connsiteX35" fmla="*/ 214312 w 481012"/>
                <a:gd name="connsiteY35" fmla="*/ 638175 h 750094"/>
                <a:gd name="connsiteX36" fmla="*/ 214312 w 481012"/>
                <a:gd name="connsiteY36" fmla="*/ 638175 h 750094"/>
                <a:gd name="connsiteX37" fmla="*/ 166687 w 481012"/>
                <a:gd name="connsiteY37" fmla="*/ 678657 h 750094"/>
                <a:gd name="connsiteX38" fmla="*/ 157162 w 481012"/>
                <a:gd name="connsiteY38" fmla="*/ 702469 h 750094"/>
                <a:gd name="connsiteX39" fmla="*/ 157162 w 481012"/>
                <a:gd name="connsiteY39" fmla="*/ 702469 h 750094"/>
                <a:gd name="connsiteX40" fmla="*/ 133350 w 481012"/>
                <a:gd name="connsiteY40" fmla="*/ 723900 h 750094"/>
                <a:gd name="connsiteX41" fmla="*/ 109537 w 481012"/>
                <a:gd name="connsiteY41" fmla="*/ 747713 h 750094"/>
                <a:gd name="connsiteX42" fmla="*/ 83343 w 481012"/>
                <a:gd name="connsiteY42" fmla="*/ 750094 h 750094"/>
                <a:gd name="connsiteX43" fmla="*/ 71437 w 481012"/>
                <a:gd name="connsiteY43" fmla="*/ 721519 h 750094"/>
                <a:gd name="connsiteX44" fmla="*/ 66675 w 481012"/>
                <a:gd name="connsiteY44" fmla="*/ 697707 h 750094"/>
                <a:gd name="connsiteX45" fmla="*/ 59531 w 481012"/>
                <a:gd name="connsiteY45" fmla="*/ 690563 h 750094"/>
                <a:gd name="connsiteX46" fmla="*/ 42862 w 481012"/>
                <a:gd name="connsiteY46" fmla="*/ 695325 h 750094"/>
                <a:gd name="connsiteX47" fmla="*/ 30956 w 481012"/>
                <a:gd name="connsiteY47" fmla="*/ 707232 h 750094"/>
                <a:gd name="connsiteX48" fmla="*/ 16668 w 481012"/>
                <a:gd name="connsiteY48" fmla="*/ 716757 h 750094"/>
                <a:gd name="connsiteX49" fmla="*/ 0 w 481012"/>
                <a:gd name="connsiteY49" fmla="*/ 702469 h 750094"/>
                <a:gd name="connsiteX50" fmla="*/ 23812 w 481012"/>
                <a:gd name="connsiteY50" fmla="*/ 685800 h 750094"/>
                <a:gd name="connsiteX51" fmla="*/ 11906 w 481012"/>
                <a:gd name="connsiteY51" fmla="*/ 638175 h 750094"/>
                <a:gd name="connsiteX52" fmla="*/ 47625 w 481012"/>
                <a:gd name="connsiteY52" fmla="*/ 638175 h 750094"/>
                <a:gd name="connsiteX53" fmla="*/ 47625 w 481012"/>
                <a:gd name="connsiteY53" fmla="*/ 602457 h 750094"/>
                <a:gd name="connsiteX54" fmla="*/ 35718 w 481012"/>
                <a:gd name="connsiteY54" fmla="*/ 573882 h 750094"/>
                <a:gd name="connsiteX55" fmla="*/ 50006 w 481012"/>
                <a:gd name="connsiteY55" fmla="*/ 561975 h 750094"/>
                <a:gd name="connsiteX56" fmla="*/ 61912 w 481012"/>
                <a:gd name="connsiteY56" fmla="*/ 588169 h 750094"/>
                <a:gd name="connsiteX57" fmla="*/ 85725 w 481012"/>
                <a:gd name="connsiteY57" fmla="*/ 590550 h 750094"/>
                <a:gd name="connsiteX58" fmla="*/ 88106 w 481012"/>
                <a:gd name="connsiteY58" fmla="*/ 581025 h 750094"/>
                <a:gd name="connsiteX59" fmla="*/ 80962 w 481012"/>
                <a:gd name="connsiteY59" fmla="*/ 561975 h 750094"/>
                <a:gd name="connsiteX60" fmla="*/ 83343 w 481012"/>
                <a:gd name="connsiteY60" fmla="*/ 545307 h 750094"/>
                <a:gd name="connsiteX61" fmla="*/ 92868 w 481012"/>
                <a:gd name="connsiteY61" fmla="*/ 526257 h 750094"/>
                <a:gd name="connsiteX62" fmla="*/ 97631 w 481012"/>
                <a:gd name="connsiteY62" fmla="*/ 509588 h 750094"/>
                <a:gd name="connsiteX63" fmla="*/ 90487 w 481012"/>
                <a:gd name="connsiteY63" fmla="*/ 483394 h 750094"/>
                <a:gd name="connsiteX64" fmla="*/ 104775 w 481012"/>
                <a:gd name="connsiteY64" fmla="*/ 466725 h 750094"/>
                <a:gd name="connsiteX65" fmla="*/ 121443 w 481012"/>
                <a:gd name="connsiteY65" fmla="*/ 447675 h 750094"/>
                <a:gd name="connsiteX66" fmla="*/ 121443 w 481012"/>
                <a:gd name="connsiteY66" fmla="*/ 419100 h 750094"/>
                <a:gd name="connsiteX67" fmla="*/ 116681 w 481012"/>
                <a:gd name="connsiteY67" fmla="*/ 390525 h 750094"/>
                <a:gd name="connsiteX68" fmla="*/ 119062 w 481012"/>
                <a:gd name="connsiteY68" fmla="*/ 361950 h 750094"/>
                <a:gd name="connsiteX69" fmla="*/ 130968 w 481012"/>
                <a:gd name="connsiteY69" fmla="*/ 347663 h 750094"/>
                <a:gd name="connsiteX70" fmla="*/ 97631 w 481012"/>
                <a:gd name="connsiteY70" fmla="*/ 330994 h 750094"/>
                <a:gd name="connsiteX71" fmla="*/ 90487 w 481012"/>
                <a:gd name="connsiteY71" fmla="*/ 311944 h 750094"/>
                <a:gd name="connsiteX72" fmla="*/ 97631 w 481012"/>
                <a:gd name="connsiteY72" fmla="*/ 285750 h 750094"/>
                <a:gd name="connsiteX73" fmla="*/ 97631 w 481012"/>
                <a:gd name="connsiteY73" fmla="*/ 250032 h 750094"/>
                <a:gd name="connsiteX74" fmla="*/ 83343 w 481012"/>
                <a:gd name="connsiteY74" fmla="*/ 219075 h 750094"/>
                <a:gd name="connsiteX75" fmla="*/ 59531 w 481012"/>
                <a:gd name="connsiteY75" fmla="*/ 211932 h 750094"/>
                <a:gd name="connsiteX76" fmla="*/ 42862 w 481012"/>
                <a:gd name="connsiteY76" fmla="*/ 207169 h 750094"/>
                <a:gd name="connsiteX77" fmla="*/ 38100 w 481012"/>
                <a:gd name="connsiteY77" fmla="*/ 185738 h 750094"/>
                <a:gd name="connsiteX78" fmla="*/ 107156 w 481012"/>
                <a:gd name="connsiteY78" fmla="*/ 100013 h 750094"/>
                <a:gd name="connsiteX79" fmla="*/ 116681 w 481012"/>
                <a:gd name="connsiteY79" fmla="*/ 59532 h 750094"/>
                <a:gd name="connsiteX80" fmla="*/ 173831 w 481012"/>
                <a:gd name="connsiteY80" fmla="*/ 0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81012" h="750094">
                  <a:moveTo>
                    <a:pt x="173831" y="0"/>
                  </a:moveTo>
                  <a:lnTo>
                    <a:pt x="226218" y="11907"/>
                  </a:lnTo>
                  <a:lnTo>
                    <a:pt x="240506" y="30957"/>
                  </a:lnTo>
                  <a:lnTo>
                    <a:pt x="254793" y="66675"/>
                  </a:lnTo>
                  <a:lnTo>
                    <a:pt x="254793" y="92869"/>
                  </a:lnTo>
                  <a:lnTo>
                    <a:pt x="223837" y="109538"/>
                  </a:lnTo>
                  <a:lnTo>
                    <a:pt x="219075" y="145257"/>
                  </a:lnTo>
                  <a:lnTo>
                    <a:pt x="204787" y="171450"/>
                  </a:lnTo>
                  <a:lnTo>
                    <a:pt x="207168" y="204788"/>
                  </a:lnTo>
                  <a:lnTo>
                    <a:pt x="204787" y="235744"/>
                  </a:lnTo>
                  <a:lnTo>
                    <a:pt x="164306" y="261938"/>
                  </a:lnTo>
                  <a:lnTo>
                    <a:pt x="161925" y="288132"/>
                  </a:lnTo>
                  <a:lnTo>
                    <a:pt x="202406" y="285750"/>
                  </a:lnTo>
                  <a:lnTo>
                    <a:pt x="230981" y="300038"/>
                  </a:lnTo>
                  <a:lnTo>
                    <a:pt x="300037" y="307182"/>
                  </a:lnTo>
                  <a:lnTo>
                    <a:pt x="481012" y="402432"/>
                  </a:lnTo>
                  <a:lnTo>
                    <a:pt x="461962" y="442913"/>
                  </a:lnTo>
                  <a:lnTo>
                    <a:pt x="476250" y="457200"/>
                  </a:lnTo>
                  <a:lnTo>
                    <a:pt x="473868" y="590550"/>
                  </a:lnTo>
                  <a:lnTo>
                    <a:pt x="469106" y="609600"/>
                  </a:lnTo>
                  <a:lnTo>
                    <a:pt x="457200" y="626269"/>
                  </a:lnTo>
                  <a:lnTo>
                    <a:pt x="423862" y="619125"/>
                  </a:lnTo>
                  <a:lnTo>
                    <a:pt x="411956" y="628650"/>
                  </a:lnTo>
                  <a:lnTo>
                    <a:pt x="385762" y="609600"/>
                  </a:lnTo>
                  <a:lnTo>
                    <a:pt x="373856" y="614363"/>
                  </a:lnTo>
                  <a:lnTo>
                    <a:pt x="364331" y="628650"/>
                  </a:lnTo>
                  <a:lnTo>
                    <a:pt x="352425" y="640557"/>
                  </a:lnTo>
                  <a:lnTo>
                    <a:pt x="333375" y="657225"/>
                  </a:lnTo>
                  <a:lnTo>
                    <a:pt x="314325" y="638175"/>
                  </a:lnTo>
                  <a:lnTo>
                    <a:pt x="314325" y="611982"/>
                  </a:lnTo>
                  <a:lnTo>
                    <a:pt x="314325" y="611982"/>
                  </a:lnTo>
                  <a:lnTo>
                    <a:pt x="273843" y="626269"/>
                  </a:lnTo>
                  <a:lnTo>
                    <a:pt x="254793" y="619125"/>
                  </a:lnTo>
                  <a:lnTo>
                    <a:pt x="254793" y="619125"/>
                  </a:lnTo>
                  <a:lnTo>
                    <a:pt x="240506" y="635794"/>
                  </a:lnTo>
                  <a:lnTo>
                    <a:pt x="214312" y="638175"/>
                  </a:lnTo>
                  <a:lnTo>
                    <a:pt x="214312" y="638175"/>
                  </a:lnTo>
                  <a:lnTo>
                    <a:pt x="166687" y="678657"/>
                  </a:lnTo>
                  <a:lnTo>
                    <a:pt x="157162" y="702469"/>
                  </a:lnTo>
                  <a:lnTo>
                    <a:pt x="157162" y="702469"/>
                  </a:lnTo>
                  <a:lnTo>
                    <a:pt x="133350" y="723900"/>
                  </a:lnTo>
                  <a:lnTo>
                    <a:pt x="109537" y="747713"/>
                  </a:lnTo>
                  <a:lnTo>
                    <a:pt x="83343" y="750094"/>
                  </a:lnTo>
                  <a:lnTo>
                    <a:pt x="71437" y="721519"/>
                  </a:lnTo>
                  <a:lnTo>
                    <a:pt x="66675" y="697707"/>
                  </a:lnTo>
                  <a:lnTo>
                    <a:pt x="59531" y="690563"/>
                  </a:lnTo>
                  <a:lnTo>
                    <a:pt x="42862" y="695325"/>
                  </a:lnTo>
                  <a:lnTo>
                    <a:pt x="30956" y="707232"/>
                  </a:lnTo>
                  <a:lnTo>
                    <a:pt x="16668" y="716757"/>
                  </a:lnTo>
                  <a:lnTo>
                    <a:pt x="0" y="702469"/>
                  </a:lnTo>
                  <a:lnTo>
                    <a:pt x="23812" y="685800"/>
                  </a:lnTo>
                  <a:lnTo>
                    <a:pt x="11906" y="638175"/>
                  </a:lnTo>
                  <a:lnTo>
                    <a:pt x="47625" y="638175"/>
                  </a:lnTo>
                  <a:lnTo>
                    <a:pt x="47625" y="602457"/>
                  </a:lnTo>
                  <a:lnTo>
                    <a:pt x="35718" y="573882"/>
                  </a:lnTo>
                  <a:lnTo>
                    <a:pt x="50006" y="561975"/>
                  </a:lnTo>
                  <a:lnTo>
                    <a:pt x="61912" y="588169"/>
                  </a:lnTo>
                  <a:lnTo>
                    <a:pt x="85725" y="590550"/>
                  </a:lnTo>
                  <a:lnTo>
                    <a:pt x="88106" y="581025"/>
                  </a:lnTo>
                  <a:lnTo>
                    <a:pt x="80962" y="561975"/>
                  </a:lnTo>
                  <a:lnTo>
                    <a:pt x="83343" y="545307"/>
                  </a:lnTo>
                  <a:lnTo>
                    <a:pt x="92868" y="526257"/>
                  </a:lnTo>
                  <a:lnTo>
                    <a:pt x="97631" y="509588"/>
                  </a:lnTo>
                  <a:lnTo>
                    <a:pt x="90487" y="483394"/>
                  </a:lnTo>
                  <a:lnTo>
                    <a:pt x="104775" y="466725"/>
                  </a:lnTo>
                  <a:lnTo>
                    <a:pt x="121443" y="447675"/>
                  </a:lnTo>
                  <a:lnTo>
                    <a:pt x="121443" y="419100"/>
                  </a:lnTo>
                  <a:lnTo>
                    <a:pt x="116681" y="390525"/>
                  </a:lnTo>
                  <a:lnTo>
                    <a:pt x="119062" y="361950"/>
                  </a:lnTo>
                  <a:lnTo>
                    <a:pt x="130968" y="347663"/>
                  </a:lnTo>
                  <a:lnTo>
                    <a:pt x="97631" y="330994"/>
                  </a:lnTo>
                  <a:lnTo>
                    <a:pt x="90487" y="311944"/>
                  </a:lnTo>
                  <a:lnTo>
                    <a:pt x="97631" y="285750"/>
                  </a:lnTo>
                  <a:lnTo>
                    <a:pt x="97631" y="250032"/>
                  </a:lnTo>
                  <a:lnTo>
                    <a:pt x="83343" y="219075"/>
                  </a:lnTo>
                  <a:lnTo>
                    <a:pt x="59531" y="211932"/>
                  </a:lnTo>
                  <a:lnTo>
                    <a:pt x="42862" y="207169"/>
                  </a:lnTo>
                  <a:lnTo>
                    <a:pt x="38100" y="185738"/>
                  </a:lnTo>
                  <a:lnTo>
                    <a:pt x="107156" y="100013"/>
                  </a:lnTo>
                  <a:lnTo>
                    <a:pt x="116681" y="59532"/>
                  </a:lnTo>
                  <a:lnTo>
                    <a:pt x="173831"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40</a:t>
              </a:r>
            </a:p>
          </p:txBody>
        </p:sp>
        <p:sp>
          <p:nvSpPr>
            <p:cNvPr id="10" name="9 Forma libre"/>
            <p:cNvSpPr/>
            <p:nvPr/>
          </p:nvSpPr>
          <p:spPr>
            <a:xfrm>
              <a:off x="4348195" y="2729287"/>
              <a:ext cx="320176" cy="331181"/>
            </a:xfrm>
            <a:custGeom>
              <a:avLst/>
              <a:gdLst>
                <a:gd name="connsiteX0" fmla="*/ 214313 w 416719"/>
                <a:gd name="connsiteY0" fmla="*/ 0 h 457200"/>
                <a:gd name="connsiteX1" fmla="*/ 154782 w 416719"/>
                <a:gd name="connsiteY1" fmla="*/ 21431 h 457200"/>
                <a:gd name="connsiteX2" fmla="*/ 147638 w 416719"/>
                <a:gd name="connsiteY2" fmla="*/ 33338 h 457200"/>
                <a:gd name="connsiteX3" fmla="*/ 154782 w 416719"/>
                <a:gd name="connsiteY3" fmla="*/ 52388 h 457200"/>
                <a:gd name="connsiteX4" fmla="*/ 166688 w 416719"/>
                <a:gd name="connsiteY4" fmla="*/ 71438 h 457200"/>
                <a:gd name="connsiteX5" fmla="*/ 154782 w 416719"/>
                <a:gd name="connsiteY5" fmla="*/ 73819 h 457200"/>
                <a:gd name="connsiteX6" fmla="*/ 140494 w 416719"/>
                <a:gd name="connsiteY6" fmla="*/ 76200 h 457200"/>
                <a:gd name="connsiteX7" fmla="*/ 130969 w 416719"/>
                <a:gd name="connsiteY7" fmla="*/ 64294 h 457200"/>
                <a:gd name="connsiteX8" fmla="*/ 130969 w 416719"/>
                <a:gd name="connsiteY8" fmla="*/ 64294 h 457200"/>
                <a:gd name="connsiteX9" fmla="*/ 116682 w 416719"/>
                <a:gd name="connsiteY9" fmla="*/ 92869 h 457200"/>
                <a:gd name="connsiteX10" fmla="*/ 95250 w 416719"/>
                <a:gd name="connsiteY10" fmla="*/ 97631 h 457200"/>
                <a:gd name="connsiteX11" fmla="*/ 64294 w 416719"/>
                <a:gd name="connsiteY11" fmla="*/ 100013 h 457200"/>
                <a:gd name="connsiteX12" fmla="*/ 40482 w 416719"/>
                <a:gd name="connsiteY12" fmla="*/ 104775 h 457200"/>
                <a:gd name="connsiteX13" fmla="*/ 28575 w 416719"/>
                <a:gd name="connsiteY13" fmla="*/ 119063 h 457200"/>
                <a:gd name="connsiteX14" fmla="*/ 28575 w 416719"/>
                <a:gd name="connsiteY14" fmla="*/ 119063 h 457200"/>
                <a:gd name="connsiteX15" fmla="*/ 11907 w 416719"/>
                <a:gd name="connsiteY15" fmla="*/ 142875 h 457200"/>
                <a:gd name="connsiteX16" fmla="*/ 33338 w 416719"/>
                <a:gd name="connsiteY16" fmla="*/ 164306 h 457200"/>
                <a:gd name="connsiteX17" fmla="*/ 38100 w 416719"/>
                <a:gd name="connsiteY17" fmla="*/ 195263 h 457200"/>
                <a:gd name="connsiteX18" fmla="*/ 4763 w 416719"/>
                <a:gd name="connsiteY18" fmla="*/ 195263 h 457200"/>
                <a:gd name="connsiteX19" fmla="*/ 0 w 416719"/>
                <a:gd name="connsiteY19" fmla="*/ 221456 h 457200"/>
                <a:gd name="connsiteX20" fmla="*/ 7144 w 416719"/>
                <a:gd name="connsiteY20" fmla="*/ 242888 h 457200"/>
                <a:gd name="connsiteX21" fmla="*/ 4763 w 416719"/>
                <a:gd name="connsiteY21" fmla="*/ 269081 h 457200"/>
                <a:gd name="connsiteX22" fmla="*/ 4763 w 416719"/>
                <a:gd name="connsiteY22" fmla="*/ 269081 h 457200"/>
                <a:gd name="connsiteX23" fmla="*/ 19050 w 416719"/>
                <a:gd name="connsiteY23" fmla="*/ 283369 h 457200"/>
                <a:gd name="connsiteX24" fmla="*/ 35719 w 416719"/>
                <a:gd name="connsiteY24" fmla="*/ 302419 h 457200"/>
                <a:gd name="connsiteX25" fmla="*/ 16669 w 416719"/>
                <a:gd name="connsiteY25" fmla="*/ 323850 h 457200"/>
                <a:gd name="connsiteX26" fmla="*/ 11907 w 416719"/>
                <a:gd name="connsiteY26" fmla="*/ 338138 h 457200"/>
                <a:gd name="connsiteX27" fmla="*/ 21432 w 416719"/>
                <a:gd name="connsiteY27" fmla="*/ 359569 h 457200"/>
                <a:gd name="connsiteX28" fmla="*/ 33338 w 416719"/>
                <a:gd name="connsiteY28" fmla="*/ 366713 h 457200"/>
                <a:gd name="connsiteX29" fmla="*/ 45244 w 416719"/>
                <a:gd name="connsiteY29" fmla="*/ 359569 h 457200"/>
                <a:gd name="connsiteX30" fmla="*/ 45244 w 416719"/>
                <a:gd name="connsiteY30" fmla="*/ 359569 h 457200"/>
                <a:gd name="connsiteX31" fmla="*/ 54769 w 416719"/>
                <a:gd name="connsiteY31" fmla="*/ 335756 h 457200"/>
                <a:gd name="connsiteX32" fmla="*/ 57150 w 416719"/>
                <a:gd name="connsiteY32" fmla="*/ 381000 h 457200"/>
                <a:gd name="connsiteX33" fmla="*/ 54769 w 416719"/>
                <a:gd name="connsiteY33" fmla="*/ 428625 h 457200"/>
                <a:gd name="connsiteX34" fmla="*/ 71438 w 416719"/>
                <a:gd name="connsiteY34" fmla="*/ 419100 h 457200"/>
                <a:gd name="connsiteX35" fmla="*/ 92869 w 416719"/>
                <a:gd name="connsiteY35" fmla="*/ 414338 h 457200"/>
                <a:gd name="connsiteX36" fmla="*/ 116682 w 416719"/>
                <a:gd name="connsiteY36" fmla="*/ 407194 h 457200"/>
                <a:gd name="connsiteX37" fmla="*/ 150019 w 416719"/>
                <a:gd name="connsiteY37" fmla="*/ 409575 h 457200"/>
                <a:gd name="connsiteX38" fmla="*/ 166688 w 416719"/>
                <a:gd name="connsiteY38" fmla="*/ 435769 h 457200"/>
                <a:gd name="connsiteX39" fmla="*/ 195263 w 416719"/>
                <a:gd name="connsiteY39" fmla="*/ 457200 h 457200"/>
                <a:gd name="connsiteX40" fmla="*/ 216694 w 416719"/>
                <a:gd name="connsiteY40" fmla="*/ 426244 h 457200"/>
                <a:gd name="connsiteX41" fmla="*/ 235744 w 416719"/>
                <a:gd name="connsiteY41" fmla="*/ 407194 h 457200"/>
                <a:gd name="connsiteX42" fmla="*/ 250032 w 416719"/>
                <a:gd name="connsiteY42" fmla="*/ 378619 h 457200"/>
                <a:gd name="connsiteX43" fmla="*/ 223838 w 416719"/>
                <a:gd name="connsiteY43" fmla="*/ 373856 h 457200"/>
                <a:gd name="connsiteX44" fmla="*/ 221457 w 416719"/>
                <a:gd name="connsiteY44" fmla="*/ 350044 h 457200"/>
                <a:gd name="connsiteX45" fmla="*/ 233363 w 416719"/>
                <a:gd name="connsiteY45" fmla="*/ 333375 h 457200"/>
                <a:gd name="connsiteX46" fmla="*/ 233363 w 416719"/>
                <a:gd name="connsiteY46" fmla="*/ 333375 h 457200"/>
                <a:gd name="connsiteX47" fmla="*/ 273844 w 416719"/>
                <a:gd name="connsiteY47" fmla="*/ 307181 h 457200"/>
                <a:gd name="connsiteX48" fmla="*/ 283369 w 416719"/>
                <a:gd name="connsiteY48" fmla="*/ 280988 h 457200"/>
                <a:gd name="connsiteX49" fmla="*/ 311944 w 416719"/>
                <a:gd name="connsiteY49" fmla="*/ 288131 h 457200"/>
                <a:gd name="connsiteX50" fmla="*/ 321469 w 416719"/>
                <a:gd name="connsiteY50" fmla="*/ 297656 h 457200"/>
                <a:gd name="connsiteX51" fmla="*/ 321469 w 416719"/>
                <a:gd name="connsiteY51" fmla="*/ 297656 h 457200"/>
                <a:gd name="connsiteX52" fmla="*/ 354807 w 416719"/>
                <a:gd name="connsiteY52" fmla="*/ 288131 h 457200"/>
                <a:gd name="connsiteX53" fmla="*/ 354807 w 416719"/>
                <a:gd name="connsiteY53" fmla="*/ 288131 h 457200"/>
                <a:gd name="connsiteX54" fmla="*/ 354807 w 416719"/>
                <a:gd name="connsiteY54" fmla="*/ 254794 h 457200"/>
                <a:gd name="connsiteX55" fmla="*/ 354807 w 416719"/>
                <a:gd name="connsiteY55" fmla="*/ 254794 h 457200"/>
                <a:gd name="connsiteX56" fmla="*/ 333375 w 416719"/>
                <a:gd name="connsiteY56" fmla="*/ 235744 h 457200"/>
                <a:gd name="connsiteX57" fmla="*/ 323850 w 416719"/>
                <a:gd name="connsiteY57" fmla="*/ 216694 h 457200"/>
                <a:gd name="connsiteX58" fmla="*/ 276225 w 416719"/>
                <a:gd name="connsiteY58" fmla="*/ 223838 h 457200"/>
                <a:gd name="connsiteX59" fmla="*/ 254794 w 416719"/>
                <a:gd name="connsiteY59" fmla="*/ 221456 h 457200"/>
                <a:gd name="connsiteX60" fmla="*/ 254794 w 416719"/>
                <a:gd name="connsiteY60" fmla="*/ 207169 h 457200"/>
                <a:gd name="connsiteX61" fmla="*/ 261938 w 416719"/>
                <a:gd name="connsiteY61" fmla="*/ 190500 h 457200"/>
                <a:gd name="connsiteX62" fmla="*/ 261938 w 416719"/>
                <a:gd name="connsiteY62" fmla="*/ 190500 h 457200"/>
                <a:gd name="connsiteX63" fmla="*/ 285750 w 416719"/>
                <a:gd name="connsiteY63" fmla="*/ 188119 h 457200"/>
                <a:gd name="connsiteX64" fmla="*/ 321469 w 416719"/>
                <a:gd name="connsiteY64" fmla="*/ 190500 h 457200"/>
                <a:gd name="connsiteX65" fmla="*/ 335757 w 416719"/>
                <a:gd name="connsiteY65" fmla="*/ 197644 h 457200"/>
                <a:gd name="connsiteX66" fmla="*/ 352425 w 416719"/>
                <a:gd name="connsiteY66" fmla="*/ 209550 h 457200"/>
                <a:gd name="connsiteX67" fmla="*/ 376238 w 416719"/>
                <a:gd name="connsiteY67" fmla="*/ 211931 h 457200"/>
                <a:gd name="connsiteX68" fmla="*/ 383382 w 416719"/>
                <a:gd name="connsiteY68" fmla="*/ 202406 h 457200"/>
                <a:gd name="connsiteX69" fmla="*/ 385763 w 416719"/>
                <a:gd name="connsiteY69" fmla="*/ 185738 h 457200"/>
                <a:gd name="connsiteX70" fmla="*/ 385763 w 416719"/>
                <a:gd name="connsiteY70" fmla="*/ 185738 h 457200"/>
                <a:gd name="connsiteX71" fmla="*/ 361950 w 416719"/>
                <a:gd name="connsiteY71" fmla="*/ 176213 h 457200"/>
                <a:gd name="connsiteX72" fmla="*/ 345282 w 416719"/>
                <a:gd name="connsiteY72" fmla="*/ 180975 h 457200"/>
                <a:gd name="connsiteX73" fmla="*/ 347663 w 416719"/>
                <a:gd name="connsiteY73" fmla="*/ 166688 h 457200"/>
                <a:gd name="connsiteX74" fmla="*/ 361950 w 416719"/>
                <a:gd name="connsiteY74" fmla="*/ 152400 h 457200"/>
                <a:gd name="connsiteX75" fmla="*/ 385763 w 416719"/>
                <a:gd name="connsiteY75" fmla="*/ 152400 h 457200"/>
                <a:gd name="connsiteX76" fmla="*/ 404813 w 416719"/>
                <a:gd name="connsiteY76" fmla="*/ 142875 h 457200"/>
                <a:gd name="connsiteX77" fmla="*/ 416719 w 416719"/>
                <a:gd name="connsiteY77" fmla="*/ 123825 h 457200"/>
                <a:gd name="connsiteX78" fmla="*/ 397669 w 416719"/>
                <a:gd name="connsiteY78" fmla="*/ 116681 h 457200"/>
                <a:gd name="connsiteX79" fmla="*/ 373857 w 416719"/>
                <a:gd name="connsiteY79" fmla="*/ 109538 h 457200"/>
                <a:gd name="connsiteX80" fmla="*/ 359569 w 416719"/>
                <a:gd name="connsiteY80" fmla="*/ 121444 h 457200"/>
                <a:gd name="connsiteX81" fmla="*/ 342900 w 416719"/>
                <a:gd name="connsiteY81" fmla="*/ 111919 h 457200"/>
                <a:gd name="connsiteX82" fmla="*/ 338138 w 416719"/>
                <a:gd name="connsiteY82" fmla="*/ 88106 h 457200"/>
                <a:gd name="connsiteX83" fmla="*/ 321469 w 416719"/>
                <a:gd name="connsiteY83" fmla="*/ 97631 h 457200"/>
                <a:gd name="connsiteX84" fmla="*/ 300038 w 416719"/>
                <a:gd name="connsiteY84" fmla="*/ 95250 h 457200"/>
                <a:gd name="connsiteX85" fmla="*/ 300038 w 416719"/>
                <a:gd name="connsiteY85" fmla="*/ 95250 h 457200"/>
                <a:gd name="connsiteX86" fmla="*/ 292894 w 416719"/>
                <a:gd name="connsiteY86" fmla="*/ 78581 h 457200"/>
                <a:gd name="connsiteX87" fmla="*/ 288132 w 416719"/>
                <a:gd name="connsiteY87" fmla="*/ 66675 h 457200"/>
                <a:gd name="connsiteX88" fmla="*/ 257175 w 416719"/>
                <a:gd name="connsiteY88" fmla="*/ 59531 h 457200"/>
                <a:gd name="connsiteX89" fmla="*/ 257175 w 416719"/>
                <a:gd name="connsiteY89" fmla="*/ 59531 h 457200"/>
                <a:gd name="connsiteX90" fmla="*/ 214313 w 416719"/>
                <a:gd name="connsiteY9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16719" h="457200">
                  <a:moveTo>
                    <a:pt x="214313" y="0"/>
                  </a:moveTo>
                  <a:lnTo>
                    <a:pt x="154782" y="21431"/>
                  </a:lnTo>
                  <a:lnTo>
                    <a:pt x="147638" y="33338"/>
                  </a:lnTo>
                  <a:lnTo>
                    <a:pt x="154782" y="52388"/>
                  </a:lnTo>
                  <a:lnTo>
                    <a:pt x="166688" y="71438"/>
                  </a:lnTo>
                  <a:lnTo>
                    <a:pt x="154782" y="73819"/>
                  </a:lnTo>
                  <a:lnTo>
                    <a:pt x="140494" y="76200"/>
                  </a:lnTo>
                  <a:lnTo>
                    <a:pt x="130969" y="64294"/>
                  </a:lnTo>
                  <a:lnTo>
                    <a:pt x="130969" y="64294"/>
                  </a:lnTo>
                  <a:lnTo>
                    <a:pt x="116682" y="92869"/>
                  </a:lnTo>
                  <a:lnTo>
                    <a:pt x="95250" y="97631"/>
                  </a:lnTo>
                  <a:lnTo>
                    <a:pt x="64294" y="100013"/>
                  </a:lnTo>
                  <a:lnTo>
                    <a:pt x="40482" y="104775"/>
                  </a:lnTo>
                  <a:lnTo>
                    <a:pt x="28575" y="119063"/>
                  </a:lnTo>
                  <a:lnTo>
                    <a:pt x="28575" y="119063"/>
                  </a:lnTo>
                  <a:lnTo>
                    <a:pt x="11907" y="142875"/>
                  </a:lnTo>
                  <a:lnTo>
                    <a:pt x="33338" y="164306"/>
                  </a:lnTo>
                  <a:lnTo>
                    <a:pt x="38100" y="195263"/>
                  </a:lnTo>
                  <a:lnTo>
                    <a:pt x="4763" y="195263"/>
                  </a:lnTo>
                  <a:lnTo>
                    <a:pt x="0" y="221456"/>
                  </a:lnTo>
                  <a:lnTo>
                    <a:pt x="7144" y="242888"/>
                  </a:lnTo>
                  <a:lnTo>
                    <a:pt x="4763" y="269081"/>
                  </a:lnTo>
                  <a:lnTo>
                    <a:pt x="4763" y="269081"/>
                  </a:lnTo>
                  <a:lnTo>
                    <a:pt x="19050" y="283369"/>
                  </a:lnTo>
                  <a:lnTo>
                    <a:pt x="35719" y="302419"/>
                  </a:lnTo>
                  <a:lnTo>
                    <a:pt x="16669" y="323850"/>
                  </a:lnTo>
                  <a:lnTo>
                    <a:pt x="11907" y="338138"/>
                  </a:lnTo>
                  <a:lnTo>
                    <a:pt x="21432" y="359569"/>
                  </a:lnTo>
                  <a:lnTo>
                    <a:pt x="33338" y="366713"/>
                  </a:lnTo>
                  <a:lnTo>
                    <a:pt x="45244" y="359569"/>
                  </a:lnTo>
                  <a:lnTo>
                    <a:pt x="45244" y="359569"/>
                  </a:lnTo>
                  <a:lnTo>
                    <a:pt x="54769" y="335756"/>
                  </a:lnTo>
                  <a:lnTo>
                    <a:pt x="57150" y="381000"/>
                  </a:lnTo>
                  <a:lnTo>
                    <a:pt x="54769" y="428625"/>
                  </a:lnTo>
                  <a:lnTo>
                    <a:pt x="71438" y="419100"/>
                  </a:lnTo>
                  <a:lnTo>
                    <a:pt x="92869" y="414338"/>
                  </a:lnTo>
                  <a:lnTo>
                    <a:pt x="116682" y="407194"/>
                  </a:lnTo>
                  <a:lnTo>
                    <a:pt x="150019" y="409575"/>
                  </a:lnTo>
                  <a:lnTo>
                    <a:pt x="166688" y="435769"/>
                  </a:lnTo>
                  <a:lnTo>
                    <a:pt x="195263" y="457200"/>
                  </a:lnTo>
                  <a:lnTo>
                    <a:pt x="216694" y="426244"/>
                  </a:lnTo>
                  <a:lnTo>
                    <a:pt x="235744" y="407194"/>
                  </a:lnTo>
                  <a:lnTo>
                    <a:pt x="250032" y="378619"/>
                  </a:lnTo>
                  <a:lnTo>
                    <a:pt x="223838" y="373856"/>
                  </a:lnTo>
                  <a:lnTo>
                    <a:pt x="221457" y="350044"/>
                  </a:lnTo>
                  <a:lnTo>
                    <a:pt x="233363" y="333375"/>
                  </a:lnTo>
                  <a:lnTo>
                    <a:pt x="233363" y="333375"/>
                  </a:lnTo>
                  <a:lnTo>
                    <a:pt x="273844" y="307181"/>
                  </a:lnTo>
                  <a:lnTo>
                    <a:pt x="283369" y="280988"/>
                  </a:lnTo>
                  <a:lnTo>
                    <a:pt x="311944" y="288131"/>
                  </a:lnTo>
                  <a:lnTo>
                    <a:pt x="321469" y="297656"/>
                  </a:lnTo>
                  <a:lnTo>
                    <a:pt x="321469" y="297656"/>
                  </a:lnTo>
                  <a:lnTo>
                    <a:pt x="354807" y="288131"/>
                  </a:lnTo>
                  <a:lnTo>
                    <a:pt x="354807" y="288131"/>
                  </a:lnTo>
                  <a:lnTo>
                    <a:pt x="354807" y="254794"/>
                  </a:lnTo>
                  <a:lnTo>
                    <a:pt x="354807" y="254794"/>
                  </a:lnTo>
                  <a:lnTo>
                    <a:pt x="333375" y="235744"/>
                  </a:lnTo>
                  <a:lnTo>
                    <a:pt x="323850" y="216694"/>
                  </a:lnTo>
                  <a:lnTo>
                    <a:pt x="276225" y="223838"/>
                  </a:lnTo>
                  <a:lnTo>
                    <a:pt x="254794" y="221456"/>
                  </a:lnTo>
                  <a:lnTo>
                    <a:pt x="254794" y="207169"/>
                  </a:lnTo>
                  <a:lnTo>
                    <a:pt x="261938" y="190500"/>
                  </a:lnTo>
                  <a:lnTo>
                    <a:pt x="261938" y="190500"/>
                  </a:lnTo>
                  <a:lnTo>
                    <a:pt x="285750" y="188119"/>
                  </a:lnTo>
                  <a:lnTo>
                    <a:pt x="321469" y="190500"/>
                  </a:lnTo>
                  <a:lnTo>
                    <a:pt x="335757" y="197644"/>
                  </a:lnTo>
                  <a:lnTo>
                    <a:pt x="352425" y="209550"/>
                  </a:lnTo>
                  <a:lnTo>
                    <a:pt x="376238" y="211931"/>
                  </a:lnTo>
                  <a:lnTo>
                    <a:pt x="383382" y="202406"/>
                  </a:lnTo>
                  <a:lnTo>
                    <a:pt x="385763" y="185738"/>
                  </a:lnTo>
                  <a:lnTo>
                    <a:pt x="385763" y="185738"/>
                  </a:lnTo>
                  <a:lnTo>
                    <a:pt x="361950" y="176213"/>
                  </a:lnTo>
                  <a:lnTo>
                    <a:pt x="345282" y="180975"/>
                  </a:lnTo>
                  <a:lnTo>
                    <a:pt x="347663" y="166688"/>
                  </a:lnTo>
                  <a:lnTo>
                    <a:pt x="361950" y="152400"/>
                  </a:lnTo>
                  <a:lnTo>
                    <a:pt x="385763" y="152400"/>
                  </a:lnTo>
                  <a:lnTo>
                    <a:pt x="404813" y="142875"/>
                  </a:lnTo>
                  <a:lnTo>
                    <a:pt x="416719" y="123825"/>
                  </a:lnTo>
                  <a:lnTo>
                    <a:pt x="397669" y="116681"/>
                  </a:lnTo>
                  <a:lnTo>
                    <a:pt x="373857" y="109538"/>
                  </a:lnTo>
                  <a:lnTo>
                    <a:pt x="359569" y="121444"/>
                  </a:lnTo>
                  <a:lnTo>
                    <a:pt x="342900" y="111919"/>
                  </a:lnTo>
                  <a:lnTo>
                    <a:pt x="338138" y="88106"/>
                  </a:lnTo>
                  <a:lnTo>
                    <a:pt x="321469" y="97631"/>
                  </a:lnTo>
                  <a:lnTo>
                    <a:pt x="300038" y="95250"/>
                  </a:lnTo>
                  <a:lnTo>
                    <a:pt x="300038" y="95250"/>
                  </a:lnTo>
                  <a:lnTo>
                    <a:pt x="292894" y="78581"/>
                  </a:lnTo>
                  <a:lnTo>
                    <a:pt x="288132" y="66675"/>
                  </a:lnTo>
                  <a:lnTo>
                    <a:pt x="257175" y="59531"/>
                  </a:lnTo>
                  <a:lnTo>
                    <a:pt x="257175" y="59531"/>
                  </a:lnTo>
                  <a:lnTo>
                    <a:pt x="214313"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28</a:t>
              </a:r>
            </a:p>
          </p:txBody>
        </p:sp>
        <p:sp>
          <p:nvSpPr>
            <p:cNvPr id="11" name="10 Forma libre"/>
            <p:cNvSpPr/>
            <p:nvPr/>
          </p:nvSpPr>
          <p:spPr>
            <a:xfrm>
              <a:off x="4491841" y="2486186"/>
              <a:ext cx="524395" cy="317089"/>
            </a:xfrm>
            <a:custGeom>
              <a:avLst/>
              <a:gdLst>
                <a:gd name="connsiteX0" fmla="*/ 652463 w 683419"/>
                <a:gd name="connsiteY0" fmla="*/ 0 h 438150"/>
                <a:gd name="connsiteX1" fmla="*/ 661988 w 683419"/>
                <a:gd name="connsiteY1" fmla="*/ 38100 h 438150"/>
                <a:gd name="connsiteX2" fmla="*/ 652463 w 683419"/>
                <a:gd name="connsiteY2" fmla="*/ 71437 h 438150"/>
                <a:gd name="connsiteX3" fmla="*/ 659606 w 683419"/>
                <a:gd name="connsiteY3" fmla="*/ 85725 h 438150"/>
                <a:gd name="connsiteX4" fmla="*/ 664369 w 683419"/>
                <a:gd name="connsiteY4" fmla="*/ 116681 h 438150"/>
                <a:gd name="connsiteX5" fmla="*/ 664369 w 683419"/>
                <a:gd name="connsiteY5" fmla="*/ 147637 h 438150"/>
                <a:gd name="connsiteX6" fmla="*/ 683419 w 683419"/>
                <a:gd name="connsiteY6" fmla="*/ 164306 h 438150"/>
                <a:gd name="connsiteX7" fmla="*/ 683419 w 683419"/>
                <a:gd name="connsiteY7" fmla="*/ 180975 h 438150"/>
                <a:gd name="connsiteX8" fmla="*/ 671513 w 683419"/>
                <a:gd name="connsiteY8" fmla="*/ 190500 h 438150"/>
                <a:gd name="connsiteX9" fmla="*/ 659606 w 683419"/>
                <a:gd name="connsiteY9" fmla="*/ 209550 h 438150"/>
                <a:gd name="connsiteX10" fmla="*/ 666750 w 683419"/>
                <a:gd name="connsiteY10" fmla="*/ 226219 h 438150"/>
                <a:gd name="connsiteX11" fmla="*/ 640556 w 683419"/>
                <a:gd name="connsiteY11" fmla="*/ 242887 h 438150"/>
                <a:gd name="connsiteX12" fmla="*/ 633413 w 683419"/>
                <a:gd name="connsiteY12" fmla="*/ 254794 h 438150"/>
                <a:gd name="connsiteX13" fmla="*/ 614363 w 683419"/>
                <a:gd name="connsiteY13" fmla="*/ 264319 h 438150"/>
                <a:gd name="connsiteX14" fmla="*/ 590550 w 683419"/>
                <a:gd name="connsiteY14" fmla="*/ 250031 h 438150"/>
                <a:gd name="connsiteX15" fmla="*/ 578644 w 683419"/>
                <a:gd name="connsiteY15" fmla="*/ 250031 h 438150"/>
                <a:gd name="connsiteX16" fmla="*/ 561975 w 683419"/>
                <a:gd name="connsiteY16" fmla="*/ 240506 h 438150"/>
                <a:gd name="connsiteX17" fmla="*/ 547688 w 683419"/>
                <a:gd name="connsiteY17" fmla="*/ 257175 h 438150"/>
                <a:gd name="connsiteX18" fmla="*/ 542925 w 683419"/>
                <a:gd name="connsiteY18" fmla="*/ 273844 h 438150"/>
                <a:gd name="connsiteX19" fmla="*/ 523875 w 683419"/>
                <a:gd name="connsiteY19" fmla="*/ 269081 h 438150"/>
                <a:gd name="connsiteX20" fmla="*/ 523875 w 683419"/>
                <a:gd name="connsiteY20" fmla="*/ 269081 h 438150"/>
                <a:gd name="connsiteX21" fmla="*/ 500063 w 683419"/>
                <a:gd name="connsiteY21" fmla="*/ 290512 h 438150"/>
                <a:gd name="connsiteX22" fmla="*/ 481013 w 683419"/>
                <a:gd name="connsiteY22" fmla="*/ 292894 h 438150"/>
                <a:gd name="connsiteX23" fmla="*/ 481013 w 683419"/>
                <a:gd name="connsiteY23" fmla="*/ 292894 h 438150"/>
                <a:gd name="connsiteX24" fmla="*/ 473869 w 683419"/>
                <a:gd name="connsiteY24" fmla="*/ 300037 h 438150"/>
                <a:gd name="connsiteX25" fmla="*/ 461963 w 683419"/>
                <a:gd name="connsiteY25" fmla="*/ 319087 h 438150"/>
                <a:gd name="connsiteX26" fmla="*/ 447675 w 683419"/>
                <a:gd name="connsiteY26" fmla="*/ 311944 h 438150"/>
                <a:gd name="connsiteX27" fmla="*/ 433388 w 683419"/>
                <a:gd name="connsiteY27" fmla="*/ 300037 h 438150"/>
                <a:gd name="connsiteX28" fmla="*/ 414338 w 683419"/>
                <a:gd name="connsiteY28" fmla="*/ 314325 h 438150"/>
                <a:gd name="connsiteX29" fmla="*/ 390525 w 683419"/>
                <a:gd name="connsiteY29" fmla="*/ 323850 h 438150"/>
                <a:gd name="connsiteX30" fmla="*/ 378619 w 683419"/>
                <a:gd name="connsiteY30" fmla="*/ 311944 h 438150"/>
                <a:gd name="connsiteX31" fmla="*/ 364331 w 683419"/>
                <a:gd name="connsiteY31" fmla="*/ 333375 h 438150"/>
                <a:gd name="connsiteX32" fmla="*/ 342900 w 683419"/>
                <a:gd name="connsiteY32" fmla="*/ 345281 h 438150"/>
                <a:gd name="connsiteX33" fmla="*/ 323850 w 683419"/>
                <a:gd name="connsiteY33" fmla="*/ 338137 h 438150"/>
                <a:gd name="connsiteX34" fmla="*/ 311944 w 683419"/>
                <a:gd name="connsiteY34" fmla="*/ 342900 h 438150"/>
                <a:gd name="connsiteX35" fmla="*/ 295275 w 683419"/>
                <a:gd name="connsiteY35" fmla="*/ 364331 h 438150"/>
                <a:gd name="connsiteX36" fmla="*/ 283369 w 683419"/>
                <a:gd name="connsiteY36" fmla="*/ 392906 h 438150"/>
                <a:gd name="connsiteX37" fmla="*/ 264319 w 683419"/>
                <a:gd name="connsiteY37" fmla="*/ 407194 h 438150"/>
                <a:gd name="connsiteX38" fmla="*/ 240506 w 683419"/>
                <a:gd name="connsiteY38" fmla="*/ 404812 h 438150"/>
                <a:gd name="connsiteX39" fmla="*/ 240506 w 683419"/>
                <a:gd name="connsiteY39" fmla="*/ 404812 h 438150"/>
                <a:gd name="connsiteX40" fmla="*/ 197644 w 683419"/>
                <a:gd name="connsiteY40" fmla="*/ 423862 h 438150"/>
                <a:gd name="connsiteX41" fmla="*/ 178594 w 683419"/>
                <a:gd name="connsiteY41" fmla="*/ 428625 h 438150"/>
                <a:gd name="connsiteX42" fmla="*/ 159544 w 683419"/>
                <a:gd name="connsiteY42" fmla="*/ 431006 h 438150"/>
                <a:gd name="connsiteX43" fmla="*/ 147638 w 683419"/>
                <a:gd name="connsiteY43" fmla="*/ 438150 h 438150"/>
                <a:gd name="connsiteX44" fmla="*/ 142875 w 683419"/>
                <a:gd name="connsiteY44" fmla="*/ 428625 h 438150"/>
                <a:gd name="connsiteX45" fmla="*/ 130969 w 683419"/>
                <a:gd name="connsiteY45" fmla="*/ 431006 h 438150"/>
                <a:gd name="connsiteX46" fmla="*/ 104775 w 683419"/>
                <a:gd name="connsiteY46" fmla="*/ 438150 h 438150"/>
                <a:gd name="connsiteX47" fmla="*/ 100013 w 683419"/>
                <a:gd name="connsiteY47" fmla="*/ 407194 h 438150"/>
                <a:gd name="connsiteX48" fmla="*/ 76200 w 683419"/>
                <a:gd name="connsiteY48" fmla="*/ 397669 h 438150"/>
                <a:gd name="connsiteX49" fmla="*/ 59531 w 683419"/>
                <a:gd name="connsiteY49" fmla="*/ 390525 h 438150"/>
                <a:gd name="connsiteX50" fmla="*/ 42863 w 683419"/>
                <a:gd name="connsiteY50" fmla="*/ 369094 h 438150"/>
                <a:gd name="connsiteX51" fmla="*/ 28575 w 683419"/>
                <a:gd name="connsiteY51" fmla="*/ 347662 h 438150"/>
                <a:gd name="connsiteX52" fmla="*/ 16669 w 683419"/>
                <a:gd name="connsiteY52" fmla="*/ 335756 h 438150"/>
                <a:gd name="connsiteX53" fmla="*/ 14288 w 683419"/>
                <a:gd name="connsiteY53" fmla="*/ 307181 h 438150"/>
                <a:gd name="connsiteX54" fmla="*/ 7144 w 683419"/>
                <a:gd name="connsiteY54" fmla="*/ 288131 h 438150"/>
                <a:gd name="connsiteX55" fmla="*/ 19050 w 683419"/>
                <a:gd name="connsiteY55" fmla="*/ 242887 h 438150"/>
                <a:gd name="connsiteX56" fmla="*/ 16669 w 683419"/>
                <a:gd name="connsiteY56" fmla="*/ 223837 h 438150"/>
                <a:gd name="connsiteX57" fmla="*/ 0 w 683419"/>
                <a:gd name="connsiteY57" fmla="*/ 204787 h 438150"/>
                <a:gd name="connsiteX58" fmla="*/ 11906 w 683419"/>
                <a:gd name="connsiteY58" fmla="*/ 166687 h 438150"/>
                <a:gd name="connsiteX59" fmla="*/ 35719 w 683419"/>
                <a:gd name="connsiteY59" fmla="*/ 145256 h 438150"/>
                <a:gd name="connsiteX60" fmla="*/ 57150 w 683419"/>
                <a:gd name="connsiteY60" fmla="*/ 128587 h 438150"/>
                <a:gd name="connsiteX61" fmla="*/ 42863 w 683419"/>
                <a:gd name="connsiteY61" fmla="*/ 95250 h 438150"/>
                <a:gd name="connsiteX62" fmla="*/ 73819 w 683419"/>
                <a:gd name="connsiteY62" fmla="*/ 88106 h 438150"/>
                <a:gd name="connsiteX63" fmla="*/ 100013 w 683419"/>
                <a:gd name="connsiteY63" fmla="*/ 73819 h 438150"/>
                <a:gd name="connsiteX64" fmla="*/ 121444 w 683419"/>
                <a:gd name="connsiteY64" fmla="*/ 92869 h 438150"/>
                <a:gd name="connsiteX65" fmla="*/ 135731 w 683419"/>
                <a:gd name="connsiteY65" fmla="*/ 116681 h 438150"/>
                <a:gd name="connsiteX66" fmla="*/ 190500 w 683419"/>
                <a:gd name="connsiteY66" fmla="*/ 104775 h 438150"/>
                <a:gd name="connsiteX67" fmla="*/ 230981 w 683419"/>
                <a:gd name="connsiteY67" fmla="*/ 88106 h 438150"/>
                <a:gd name="connsiteX68" fmla="*/ 266700 w 683419"/>
                <a:gd name="connsiteY68" fmla="*/ 95250 h 438150"/>
                <a:gd name="connsiteX69" fmla="*/ 295275 w 683419"/>
                <a:gd name="connsiteY69" fmla="*/ 73819 h 438150"/>
                <a:gd name="connsiteX70" fmla="*/ 300038 w 683419"/>
                <a:gd name="connsiteY70" fmla="*/ 109537 h 438150"/>
                <a:gd name="connsiteX71" fmla="*/ 316706 w 683419"/>
                <a:gd name="connsiteY71" fmla="*/ 135731 h 438150"/>
                <a:gd name="connsiteX72" fmla="*/ 335756 w 683419"/>
                <a:gd name="connsiteY72" fmla="*/ 145256 h 438150"/>
                <a:gd name="connsiteX73" fmla="*/ 352425 w 683419"/>
                <a:gd name="connsiteY73" fmla="*/ 121444 h 438150"/>
                <a:gd name="connsiteX74" fmla="*/ 347663 w 683419"/>
                <a:gd name="connsiteY74" fmla="*/ 102394 h 438150"/>
                <a:gd name="connsiteX75" fmla="*/ 371475 w 683419"/>
                <a:gd name="connsiteY75" fmla="*/ 85725 h 438150"/>
                <a:gd name="connsiteX76" fmla="*/ 390525 w 683419"/>
                <a:gd name="connsiteY76" fmla="*/ 78581 h 438150"/>
                <a:gd name="connsiteX77" fmla="*/ 407194 w 683419"/>
                <a:gd name="connsiteY77" fmla="*/ 54769 h 438150"/>
                <a:gd name="connsiteX78" fmla="*/ 431006 w 683419"/>
                <a:gd name="connsiteY78" fmla="*/ 35719 h 438150"/>
                <a:gd name="connsiteX79" fmla="*/ 464344 w 683419"/>
                <a:gd name="connsiteY79" fmla="*/ 19050 h 438150"/>
                <a:gd name="connsiteX80" fmla="*/ 485775 w 683419"/>
                <a:gd name="connsiteY80" fmla="*/ 4762 h 438150"/>
                <a:gd name="connsiteX81" fmla="*/ 516731 w 683419"/>
                <a:gd name="connsiteY81" fmla="*/ 11906 h 438150"/>
                <a:gd name="connsiteX82" fmla="*/ 538163 w 683419"/>
                <a:gd name="connsiteY82" fmla="*/ 4762 h 438150"/>
                <a:gd name="connsiteX83" fmla="*/ 547688 w 683419"/>
                <a:gd name="connsiteY83" fmla="*/ 35719 h 438150"/>
                <a:gd name="connsiteX84" fmla="*/ 552450 w 683419"/>
                <a:gd name="connsiteY84" fmla="*/ 45244 h 438150"/>
                <a:gd name="connsiteX85" fmla="*/ 581025 w 683419"/>
                <a:gd name="connsiteY85" fmla="*/ 28575 h 438150"/>
                <a:gd name="connsiteX86" fmla="*/ 600075 w 683419"/>
                <a:gd name="connsiteY86" fmla="*/ 4762 h 438150"/>
                <a:gd name="connsiteX87" fmla="*/ 652463 w 683419"/>
                <a:gd name="connsiteY87"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83419" h="438150">
                  <a:moveTo>
                    <a:pt x="652463" y="0"/>
                  </a:moveTo>
                  <a:lnTo>
                    <a:pt x="661988" y="38100"/>
                  </a:lnTo>
                  <a:lnTo>
                    <a:pt x="652463" y="71437"/>
                  </a:lnTo>
                  <a:lnTo>
                    <a:pt x="659606" y="85725"/>
                  </a:lnTo>
                  <a:lnTo>
                    <a:pt x="664369" y="116681"/>
                  </a:lnTo>
                  <a:lnTo>
                    <a:pt x="664369" y="147637"/>
                  </a:lnTo>
                  <a:lnTo>
                    <a:pt x="683419" y="164306"/>
                  </a:lnTo>
                  <a:lnTo>
                    <a:pt x="683419" y="180975"/>
                  </a:lnTo>
                  <a:lnTo>
                    <a:pt x="671513" y="190500"/>
                  </a:lnTo>
                  <a:lnTo>
                    <a:pt x="659606" y="209550"/>
                  </a:lnTo>
                  <a:lnTo>
                    <a:pt x="666750" y="226219"/>
                  </a:lnTo>
                  <a:lnTo>
                    <a:pt x="640556" y="242887"/>
                  </a:lnTo>
                  <a:lnTo>
                    <a:pt x="633413" y="254794"/>
                  </a:lnTo>
                  <a:lnTo>
                    <a:pt x="614363" y="264319"/>
                  </a:lnTo>
                  <a:lnTo>
                    <a:pt x="590550" y="250031"/>
                  </a:lnTo>
                  <a:lnTo>
                    <a:pt x="578644" y="250031"/>
                  </a:lnTo>
                  <a:lnTo>
                    <a:pt x="561975" y="240506"/>
                  </a:lnTo>
                  <a:lnTo>
                    <a:pt x="547688" y="257175"/>
                  </a:lnTo>
                  <a:lnTo>
                    <a:pt x="542925" y="273844"/>
                  </a:lnTo>
                  <a:lnTo>
                    <a:pt x="523875" y="269081"/>
                  </a:lnTo>
                  <a:lnTo>
                    <a:pt x="523875" y="269081"/>
                  </a:lnTo>
                  <a:lnTo>
                    <a:pt x="500063" y="290512"/>
                  </a:lnTo>
                  <a:lnTo>
                    <a:pt x="481013" y="292894"/>
                  </a:lnTo>
                  <a:lnTo>
                    <a:pt x="481013" y="292894"/>
                  </a:lnTo>
                  <a:lnTo>
                    <a:pt x="473869" y="300037"/>
                  </a:lnTo>
                  <a:lnTo>
                    <a:pt x="461963" y="319087"/>
                  </a:lnTo>
                  <a:lnTo>
                    <a:pt x="447675" y="311944"/>
                  </a:lnTo>
                  <a:lnTo>
                    <a:pt x="433388" y="300037"/>
                  </a:lnTo>
                  <a:lnTo>
                    <a:pt x="414338" y="314325"/>
                  </a:lnTo>
                  <a:lnTo>
                    <a:pt x="390525" y="323850"/>
                  </a:lnTo>
                  <a:lnTo>
                    <a:pt x="378619" y="311944"/>
                  </a:lnTo>
                  <a:lnTo>
                    <a:pt x="364331" y="333375"/>
                  </a:lnTo>
                  <a:lnTo>
                    <a:pt x="342900" y="345281"/>
                  </a:lnTo>
                  <a:lnTo>
                    <a:pt x="323850" y="338137"/>
                  </a:lnTo>
                  <a:lnTo>
                    <a:pt x="311944" y="342900"/>
                  </a:lnTo>
                  <a:lnTo>
                    <a:pt x="295275" y="364331"/>
                  </a:lnTo>
                  <a:lnTo>
                    <a:pt x="283369" y="392906"/>
                  </a:lnTo>
                  <a:lnTo>
                    <a:pt x="264319" y="407194"/>
                  </a:lnTo>
                  <a:lnTo>
                    <a:pt x="240506" y="404812"/>
                  </a:lnTo>
                  <a:lnTo>
                    <a:pt x="240506" y="404812"/>
                  </a:lnTo>
                  <a:lnTo>
                    <a:pt x="197644" y="423862"/>
                  </a:lnTo>
                  <a:lnTo>
                    <a:pt x="178594" y="428625"/>
                  </a:lnTo>
                  <a:lnTo>
                    <a:pt x="159544" y="431006"/>
                  </a:lnTo>
                  <a:lnTo>
                    <a:pt x="147638" y="438150"/>
                  </a:lnTo>
                  <a:lnTo>
                    <a:pt x="142875" y="428625"/>
                  </a:lnTo>
                  <a:lnTo>
                    <a:pt x="130969" y="431006"/>
                  </a:lnTo>
                  <a:lnTo>
                    <a:pt x="104775" y="438150"/>
                  </a:lnTo>
                  <a:lnTo>
                    <a:pt x="100013" y="407194"/>
                  </a:lnTo>
                  <a:lnTo>
                    <a:pt x="76200" y="397669"/>
                  </a:lnTo>
                  <a:lnTo>
                    <a:pt x="59531" y="390525"/>
                  </a:lnTo>
                  <a:lnTo>
                    <a:pt x="42863" y="369094"/>
                  </a:lnTo>
                  <a:lnTo>
                    <a:pt x="28575" y="347662"/>
                  </a:lnTo>
                  <a:lnTo>
                    <a:pt x="16669" y="335756"/>
                  </a:lnTo>
                  <a:lnTo>
                    <a:pt x="14288" y="307181"/>
                  </a:lnTo>
                  <a:lnTo>
                    <a:pt x="7144" y="288131"/>
                  </a:lnTo>
                  <a:lnTo>
                    <a:pt x="19050" y="242887"/>
                  </a:lnTo>
                  <a:lnTo>
                    <a:pt x="16669" y="223837"/>
                  </a:lnTo>
                  <a:lnTo>
                    <a:pt x="0" y="204787"/>
                  </a:lnTo>
                  <a:lnTo>
                    <a:pt x="11906" y="166687"/>
                  </a:lnTo>
                  <a:lnTo>
                    <a:pt x="35719" y="145256"/>
                  </a:lnTo>
                  <a:lnTo>
                    <a:pt x="57150" y="128587"/>
                  </a:lnTo>
                  <a:lnTo>
                    <a:pt x="42863" y="95250"/>
                  </a:lnTo>
                  <a:lnTo>
                    <a:pt x="73819" y="88106"/>
                  </a:lnTo>
                  <a:lnTo>
                    <a:pt x="100013" y="73819"/>
                  </a:lnTo>
                  <a:lnTo>
                    <a:pt x="121444" y="92869"/>
                  </a:lnTo>
                  <a:lnTo>
                    <a:pt x="135731" y="116681"/>
                  </a:lnTo>
                  <a:lnTo>
                    <a:pt x="190500" y="104775"/>
                  </a:lnTo>
                  <a:lnTo>
                    <a:pt x="230981" y="88106"/>
                  </a:lnTo>
                  <a:lnTo>
                    <a:pt x="266700" y="95250"/>
                  </a:lnTo>
                  <a:lnTo>
                    <a:pt x="295275" y="73819"/>
                  </a:lnTo>
                  <a:lnTo>
                    <a:pt x="300038" y="109537"/>
                  </a:lnTo>
                  <a:lnTo>
                    <a:pt x="316706" y="135731"/>
                  </a:lnTo>
                  <a:lnTo>
                    <a:pt x="335756" y="145256"/>
                  </a:lnTo>
                  <a:lnTo>
                    <a:pt x="352425" y="121444"/>
                  </a:lnTo>
                  <a:lnTo>
                    <a:pt x="347663" y="102394"/>
                  </a:lnTo>
                  <a:lnTo>
                    <a:pt x="371475" y="85725"/>
                  </a:lnTo>
                  <a:lnTo>
                    <a:pt x="390525" y="78581"/>
                  </a:lnTo>
                  <a:lnTo>
                    <a:pt x="407194" y="54769"/>
                  </a:lnTo>
                  <a:lnTo>
                    <a:pt x="431006" y="35719"/>
                  </a:lnTo>
                  <a:lnTo>
                    <a:pt x="464344" y="19050"/>
                  </a:lnTo>
                  <a:lnTo>
                    <a:pt x="485775" y="4762"/>
                  </a:lnTo>
                  <a:lnTo>
                    <a:pt x="516731" y="11906"/>
                  </a:lnTo>
                  <a:lnTo>
                    <a:pt x="538163" y="4762"/>
                  </a:lnTo>
                  <a:lnTo>
                    <a:pt x="547688" y="35719"/>
                  </a:lnTo>
                  <a:lnTo>
                    <a:pt x="552450" y="45244"/>
                  </a:lnTo>
                  <a:lnTo>
                    <a:pt x="581025" y="28575"/>
                  </a:lnTo>
                  <a:lnTo>
                    <a:pt x="600075" y="4762"/>
                  </a:lnTo>
                  <a:lnTo>
                    <a:pt x="652463"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a:t>
              </a:r>
            </a:p>
          </p:txBody>
        </p:sp>
        <p:sp>
          <p:nvSpPr>
            <p:cNvPr id="12" name="11 Forma libre"/>
            <p:cNvSpPr/>
            <p:nvPr/>
          </p:nvSpPr>
          <p:spPr>
            <a:xfrm>
              <a:off x="4822400" y="2604214"/>
              <a:ext cx="276908" cy="258955"/>
            </a:xfrm>
            <a:custGeom>
              <a:avLst/>
              <a:gdLst>
                <a:gd name="connsiteX0" fmla="*/ 295275 w 359569"/>
                <a:gd name="connsiteY0" fmla="*/ 0 h 357188"/>
                <a:gd name="connsiteX1" fmla="*/ 340519 w 359569"/>
                <a:gd name="connsiteY1" fmla="*/ 33338 h 357188"/>
                <a:gd name="connsiteX2" fmla="*/ 359569 w 359569"/>
                <a:gd name="connsiteY2" fmla="*/ 42863 h 357188"/>
                <a:gd name="connsiteX3" fmla="*/ 342900 w 359569"/>
                <a:gd name="connsiteY3" fmla="*/ 61913 h 357188"/>
                <a:gd name="connsiteX4" fmla="*/ 342900 w 359569"/>
                <a:gd name="connsiteY4" fmla="*/ 61913 h 357188"/>
                <a:gd name="connsiteX5" fmla="*/ 354807 w 359569"/>
                <a:gd name="connsiteY5" fmla="*/ 114300 h 357188"/>
                <a:gd name="connsiteX6" fmla="*/ 338138 w 359569"/>
                <a:gd name="connsiteY6" fmla="*/ 140494 h 357188"/>
                <a:gd name="connsiteX7" fmla="*/ 333375 w 359569"/>
                <a:gd name="connsiteY7" fmla="*/ 164306 h 357188"/>
                <a:gd name="connsiteX8" fmla="*/ 307182 w 359569"/>
                <a:gd name="connsiteY8" fmla="*/ 173831 h 357188"/>
                <a:gd name="connsiteX9" fmla="*/ 290513 w 359569"/>
                <a:gd name="connsiteY9" fmla="*/ 188119 h 357188"/>
                <a:gd name="connsiteX10" fmla="*/ 304800 w 359569"/>
                <a:gd name="connsiteY10" fmla="*/ 202406 h 357188"/>
                <a:gd name="connsiteX11" fmla="*/ 319088 w 359569"/>
                <a:gd name="connsiteY11" fmla="*/ 214313 h 357188"/>
                <a:gd name="connsiteX12" fmla="*/ 302419 w 359569"/>
                <a:gd name="connsiteY12" fmla="*/ 233363 h 357188"/>
                <a:gd name="connsiteX13" fmla="*/ 309563 w 359569"/>
                <a:gd name="connsiteY13" fmla="*/ 252413 h 357188"/>
                <a:gd name="connsiteX14" fmla="*/ 316707 w 359569"/>
                <a:gd name="connsiteY14" fmla="*/ 278606 h 357188"/>
                <a:gd name="connsiteX15" fmla="*/ 316707 w 359569"/>
                <a:gd name="connsiteY15" fmla="*/ 309563 h 357188"/>
                <a:gd name="connsiteX16" fmla="*/ 297657 w 359569"/>
                <a:gd name="connsiteY16" fmla="*/ 311944 h 357188"/>
                <a:gd name="connsiteX17" fmla="*/ 288132 w 359569"/>
                <a:gd name="connsiteY17" fmla="*/ 292894 h 357188"/>
                <a:gd name="connsiteX18" fmla="*/ 273844 w 359569"/>
                <a:gd name="connsiteY18" fmla="*/ 316706 h 357188"/>
                <a:gd name="connsiteX19" fmla="*/ 264319 w 359569"/>
                <a:gd name="connsiteY19" fmla="*/ 323850 h 357188"/>
                <a:gd name="connsiteX20" fmla="*/ 230982 w 359569"/>
                <a:gd name="connsiteY20" fmla="*/ 319088 h 357188"/>
                <a:gd name="connsiteX21" fmla="*/ 214313 w 359569"/>
                <a:gd name="connsiteY21" fmla="*/ 333375 h 357188"/>
                <a:gd name="connsiteX22" fmla="*/ 190500 w 359569"/>
                <a:gd name="connsiteY22" fmla="*/ 335756 h 357188"/>
                <a:gd name="connsiteX23" fmla="*/ 171450 w 359569"/>
                <a:gd name="connsiteY23" fmla="*/ 328613 h 357188"/>
                <a:gd name="connsiteX24" fmla="*/ 159544 w 359569"/>
                <a:gd name="connsiteY24" fmla="*/ 328613 h 357188"/>
                <a:gd name="connsiteX25" fmla="*/ 150019 w 359569"/>
                <a:gd name="connsiteY25" fmla="*/ 333375 h 357188"/>
                <a:gd name="connsiteX26" fmla="*/ 150019 w 359569"/>
                <a:gd name="connsiteY26" fmla="*/ 333375 h 357188"/>
                <a:gd name="connsiteX27" fmla="*/ 119063 w 359569"/>
                <a:gd name="connsiteY27" fmla="*/ 333375 h 357188"/>
                <a:gd name="connsiteX28" fmla="*/ 111919 w 359569"/>
                <a:gd name="connsiteY28" fmla="*/ 345281 h 357188"/>
                <a:gd name="connsiteX29" fmla="*/ 100013 w 359569"/>
                <a:gd name="connsiteY29" fmla="*/ 357188 h 357188"/>
                <a:gd name="connsiteX30" fmla="*/ 85725 w 359569"/>
                <a:gd name="connsiteY30" fmla="*/ 328613 h 357188"/>
                <a:gd name="connsiteX31" fmla="*/ 71438 w 359569"/>
                <a:gd name="connsiteY31" fmla="*/ 323850 h 357188"/>
                <a:gd name="connsiteX32" fmla="*/ 47625 w 359569"/>
                <a:gd name="connsiteY32" fmla="*/ 319088 h 357188"/>
                <a:gd name="connsiteX33" fmla="*/ 61913 w 359569"/>
                <a:gd name="connsiteY33" fmla="*/ 297656 h 357188"/>
                <a:gd name="connsiteX34" fmla="*/ 85725 w 359569"/>
                <a:gd name="connsiteY34" fmla="*/ 278606 h 357188"/>
                <a:gd name="connsiteX35" fmla="*/ 107157 w 359569"/>
                <a:gd name="connsiteY35" fmla="*/ 247650 h 357188"/>
                <a:gd name="connsiteX36" fmla="*/ 109538 w 359569"/>
                <a:gd name="connsiteY36" fmla="*/ 216694 h 357188"/>
                <a:gd name="connsiteX37" fmla="*/ 109538 w 359569"/>
                <a:gd name="connsiteY37" fmla="*/ 190500 h 357188"/>
                <a:gd name="connsiteX38" fmla="*/ 109538 w 359569"/>
                <a:gd name="connsiteY38" fmla="*/ 152400 h 357188"/>
                <a:gd name="connsiteX39" fmla="*/ 100013 w 359569"/>
                <a:gd name="connsiteY39" fmla="*/ 138113 h 357188"/>
                <a:gd name="connsiteX40" fmla="*/ 78582 w 359569"/>
                <a:gd name="connsiteY40" fmla="*/ 150019 h 357188"/>
                <a:gd name="connsiteX41" fmla="*/ 61913 w 359569"/>
                <a:gd name="connsiteY41" fmla="*/ 154781 h 357188"/>
                <a:gd name="connsiteX42" fmla="*/ 61913 w 359569"/>
                <a:gd name="connsiteY42" fmla="*/ 154781 h 357188"/>
                <a:gd name="connsiteX43" fmla="*/ 19050 w 359569"/>
                <a:gd name="connsiteY43" fmla="*/ 154781 h 357188"/>
                <a:gd name="connsiteX44" fmla="*/ 0 w 359569"/>
                <a:gd name="connsiteY44" fmla="*/ 138113 h 357188"/>
                <a:gd name="connsiteX45" fmla="*/ 30957 w 359569"/>
                <a:gd name="connsiteY45" fmla="*/ 140494 h 357188"/>
                <a:gd name="connsiteX46" fmla="*/ 47625 w 359569"/>
                <a:gd name="connsiteY46" fmla="*/ 121444 h 357188"/>
                <a:gd name="connsiteX47" fmla="*/ 71438 w 359569"/>
                <a:gd name="connsiteY47" fmla="*/ 130969 h 357188"/>
                <a:gd name="connsiteX48" fmla="*/ 88107 w 359569"/>
                <a:gd name="connsiteY48" fmla="*/ 114300 h 357188"/>
                <a:gd name="connsiteX49" fmla="*/ 88107 w 359569"/>
                <a:gd name="connsiteY49" fmla="*/ 114300 h 357188"/>
                <a:gd name="connsiteX50" fmla="*/ 119063 w 359569"/>
                <a:gd name="connsiteY50" fmla="*/ 107156 h 357188"/>
                <a:gd name="connsiteX51" fmla="*/ 121444 w 359569"/>
                <a:gd name="connsiteY51" fmla="*/ 92869 h 357188"/>
                <a:gd name="connsiteX52" fmla="*/ 133350 w 359569"/>
                <a:gd name="connsiteY52" fmla="*/ 73819 h 357188"/>
                <a:gd name="connsiteX53" fmla="*/ 164307 w 359569"/>
                <a:gd name="connsiteY53" fmla="*/ 95250 h 357188"/>
                <a:gd name="connsiteX54" fmla="*/ 180975 w 359569"/>
                <a:gd name="connsiteY54" fmla="*/ 92869 h 357188"/>
                <a:gd name="connsiteX55" fmla="*/ 180975 w 359569"/>
                <a:gd name="connsiteY55" fmla="*/ 92869 h 357188"/>
                <a:gd name="connsiteX56" fmla="*/ 204788 w 359569"/>
                <a:gd name="connsiteY56" fmla="*/ 90488 h 357188"/>
                <a:gd name="connsiteX57" fmla="*/ 216694 w 359569"/>
                <a:gd name="connsiteY57" fmla="*/ 80963 h 357188"/>
                <a:gd name="connsiteX58" fmla="*/ 230982 w 359569"/>
                <a:gd name="connsiteY58" fmla="*/ 66675 h 357188"/>
                <a:gd name="connsiteX59" fmla="*/ 238125 w 359569"/>
                <a:gd name="connsiteY59" fmla="*/ 50006 h 357188"/>
                <a:gd name="connsiteX60" fmla="*/ 233363 w 359569"/>
                <a:gd name="connsiteY60" fmla="*/ 33338 h 357188"/>
                <a:gd name="connsiteX61" fmla="*/ 247650 w 359569"/>
                <a:gd name="connsiteY61" fmla="*/ 23813 h 357188"/>
                <a:gd name="connsiteX62" fmla="*/ 295275 w 359569"/>
                <a:gd name="connsiteY62" fmla="*/ 0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9569" h="357188">
                  <a:moveTo>
                    <a:pt x="295275" y="0"/>
                  </a:moveTo>
                  <a:lnTo>
                    <a:pt x="340519" y="33338"/>
                  </a:lnTo>
                  <a:lnTo>
                    <a:pt x="359569" y="42863"/>
                  </a:lnTo>
                  <a:lnTo>
                    <a:pt x="342900" y="61913"/>
                  </a:lnTo>
                  <a:lnTo>
                    <a:pt x="342900" y="61913"/>
                  </a:lnTo>
                  <a:lnTo>
                    <a:pt x="354807" y="114300"/>
                  </a:lnTo>
                  <a:lnTo>
                    <a:pt x="338138" y="140494"/>
                  </a:lnTo>
                  <a:lnTo>
                    <a:pt x="333375" y="164306"/>
                  </a:lnTo>
                  <a:lnTo>
                    <a:pt x="307182" y="173831"/>
                  </a:lnTo>
                  <a:lnTo>
                    <a:pt x="290513" y="188119"/>
                  </a:lnTo>
                  <a:lnTo>
                    <a:pt x="304800" y="202406"/>
                  </a:lnTo>
                  <a:lnTo>
                    <a:pt x="319088" y="214313"/>
                  </a:lnTo>
                  <a:lnTo>
                    <a:pt x="302419" y="233363"/>
                  </a:lnTo>
                  <a:lnTo>
                    <a:pt x="309563" y="252413"/>
                  </a:lnTo>
                  <a:lnTo>
                    <a:pt x="316707" y="278606"/>
                  </a:lnTo>
                  <a:lnTo>
                    <a:pt x="316707" y="309563"/>
                  </a:lnTo>
                  <a:lnTo>
                    <a:pt x="297657" y="311944"/>
                  </a:lnTo>
                  <a:lnTo>
                    <a:pt x="288132" y="292894"/>
                  </a:lnTo>
                  <a:lnTo>
                    <a:pt x="273844" y="316706"/>
                  </a:lnTo>
                  <a:lnTo>
                    <a:pt x="264319" y="323850"/>
                  </a:lnTo>
                  <a:lnTo>
                    <a:pt x="230982" y="319088"/>
                  </a:lnTo>
                  <a:lnTo>
                    <a:pt x="214313" y="333375"/>
                  </a:lnTo>
                  <a:lnTo>
                    <a:pt x="190500" y="335756"/>
                  </a:lnTo>
                  <a:lnTo>
                    <a:pt x="171450" y="328613"/>
                  </a:lnTo>
                  <a:lnTo>
                    <a:pt x="159544" y="328613"/>
                  </a:lnTo>
                  <a:lnTo>
                    <a:pt x="150019" y="333375"/>
                  </a:lnTo>
                  <a:lnTo>
                    <a:pt x="150019" y="333375"/>
                  </a:lnTo>
                  <a:lnTo>
                    <a:pt x="119063" y="333375"/>
                  </a:lnTo>
                  <a:lnTo>
                    <a:pt x="111919" y="345281"/>
                  </a:lnTo>
                  <a:lnTo>
                    <a:pt x="100013" y="357188"/>
                  </a:lnTo>
                  <a:lnTo>
                    <a:pt x="85725" y="328613"/>
                  </a:lnTo>
                  <a:lnTo>
                    <a:pt x="71438" y="323850"/>
                  </a:lnTo>
                  <a:lnTo>
                    <a:pt x="47625" y="319088"/>
                  </a:lnTo>
                  <a:lnTo>
                    <a:pt x="61913" y="297656"/>
                  </a:lnTo>
                  <a:lnTo>
                    <a:pt x="85725" y="278606"/>
                  </a:lnTo>
                  <a:lnTo>
                    <a:pt x="107157" y="247650"/>
                  </a:lnTo>
                  <a:lnTo>
                    <a:pt x="109538" y="216694"/>
                  </a:lnTo>
                  <a:lnTo>
                    <a:pt x="109538" y="190500"/>
                  </a:lnTo>
                  <a:lnTo>
                    <a:pt x="109538" y="152400"/>
                  </a:lnTo>
                  <a:lnTo>
                    <a:pt x="100013" y="138113"/>
                  </a:lnTo>
                  <a:lnTo>
                    <a:pt x="78582" y="150019"/>
                  </a:lnTo>
                  <a:lnTo>
                    <a:pt x="61913" y="154781"/>
                  </a:lnTo>
                  <a:lnTo>
                    <a:pt x="61913" y="154781"/>
                  </a:lnTo>
                  <a:lnTo>
                    <a:pt x="19050" y="154781"/>
                  </a:lnTo>
                  <a:lnTo>
                    <a:pt x="0" y="138113"/>
                  </a:lnTo>
                  <a:lnTo>
                    <a:pt x="30957" y="140494"/>
                  </a:lnTo>
                  <a:lnTo>
                    <a:pt x="47625" y="121444"/>
                  </a:lnTo>
                  <a:lnTo>
                    <a:pt x="71438" y="130969"/>
                  </a:lnTo>
                  <a:lnTo>
                    <a:pt x="88107" y="114300"/>
                  </a:lnTo>
                  <a:lnTo>
                    <a:pt x="88107" y="114300"/>
                  </a:lnTo>
                  <a:lnTo>
                    <a:pt x="119063" y="107156"/>
                  </a:lnTo>
                  <a:lnTo>
                    <a:pt x="121444" y="92869"/>
                  </a:lnTo>
                  <a:lnTo>
                    <a:pt x="133350" y="73819"/>
                  </a:lnTo>
                  <a:lnTo>
                    <a:pt x="164307" y="95250"/>
                  </a:lnTo>
                  <a:lnTo>
                    <a:pt x="180975" y="92869"/>
                  </a:lnTo>
                  <a:lnTo>
                    <a:pt x="180975" y="92869"/>
                  </a:lnTo>
                  <a:lnTo>
                    <a:pt x="204788" y="90488"/>
                  </a:lnTo>
                  <a:lnTo>
                    <a:pt x="216694" y="80963"/>
                  </a:lnTo>
                  <a:lnTo>
                    <a:pt x="230982" y="66675"/>
                  </a:lnTo>
                  <a:lnTo>
                    <a:pt x="238125" y="50006"/>
                  </a:lnTo>
                  <a:lnTo>
                    <a:pt x="233363" y="33338"/>
                  </a:lnTo>
                  <a:lnTo>
                    <a:pt x="247650" y="23813"/>
                  </a:lnTo>
                  <a:lnTo>
                    <a:pt x="295275"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23</a:t>
              </a:r>
            </a:p>
          </p:txBody>
        </p:sp>
        <p:sp>
          <p:nvSpPr>
            <p:cNvPr id="13" name="12 Forma libre"/>
            <p:cNvSpPr/>
            <p:nvPr/>
          </p:nvSpPr>
          <p:spPr>
            <a:xfrm>
              <a:off x="5007583" y="2637684"/>
              <a:ext cx="240564" cy="428070"/>
            </a:xfrm>
            <a:custGeom>
              <a:avLst/>
              <a:gdLst>
                <a:gd name="connsiteX0" fmla="*/ 114300 w 314325"/>
                <a:gd name="connsiteY0" fmla="*/ 0 h 592931"/>
                <a:gd name="connsiteX1" fmla="*/ 150018 w 314325"/>
                <a:gd name="connsiteY1" fmla="*/ 40481 h 592931"/>
                <a:gd name="connsiteX2" fmla="*/ 188118 w 314325"/>
                <a:gd name="connsiteY2" fmla="*/ 64294 h 592931"/>
                <a:gd name="connsiteX3" fmla="*/ 211931 w 314325"/>
                <a:gd name="connsiteY3" fmla="*/ 73819 h 592931"/>
                <a:gd name="connsiteX4" fmla="*/ 257175 w 314325"/>
                <a:gd name="connsiteY4" fmla="*/ 50006 h 592931"/>
                <a:gd name="connsiteX5" fmla="*/ 314325 w 314325"/>
                <a:gd name="connsiteY5" fmla="*/ 316706 h 592931"/>
                <a:gd name="connsiteX6" fmla="*/ 278606 w 314325"/>
                <a:gd name="connsiteY6" fmla="*/ 330994 h 592931"/>
                <a:gd name="connsiteX7" fmla="*/ 290512 w 314325"/>
                <a:gd name="connsiteY7" fmla="*/ 357187 h 592931"/>
                <a:gd name="connsiteX8" fmla="*/ 280987 w 314325"/>
                <a:gd name="connsiteY8" fmla="*/ 369094 h 592931"/>
                <a:gd name="connsiteX9" fmla="*/ 280987 w 314325"/>
                <a:gd name="connsiteY9" fmla="*/ 395287 h 592931"/>
                <a:gd name="connsiteX10" fmla="*/ 280987 w 314325"/>
                <a:gd name="connsiteY10" fmla="*/ 395287 h 592931"/>
                <a:gd name="connsiteX11" fmla="*/ 276225 w 314325"/>
                <a:gd name="connsiteY11" fmla="*/ 426244 h 592931"/>
                <a:gd name="connsiteX12" fmla="*/ 285750 w 314325"/>
                <a:gd name="connsiteY12" fmla="*/ 442912 h 592931"/>
                <a:gd name="connsiteX13" fmla="*/ 311943 w 314325"/>
                <a:gd name="connsiteY13" fmla="*/ 454819 h 592931"/>
                <a:gd name="connsiteX14" fmla="*/ 297656 w 314325"/>
                <a:gd name="connsiteY14" fmla="*/ 469106 h 592931"/>
                <a:gd name="connsiteX15" fmla="*/ 283368 w 314325"/>
                <a:gd name="connsiteY15" fmla="*/ 481012 h 592931"/>
                <a:gd name="connsiteX16" fmla="*/ 288131 w 314325"/>
                <a:gd name="connsiteY16" fmla="*/ 500062 h 592931"/>
                <a:gd name="connsiteX17" fmla="*/ 295275 w 314325"/>
                <a:gd name="connsiteY17" fmla="*/ 519112 h 592931"/>
                <a:gd name="connsiteX18" fmla="*/ 295275 w 314325"/>
                <a:gd name="connsiteY18" fmla="*/ 531019 h 592931"/>
                <a:gd name="connsiteX19" fmla="*/ 295275 w 314325"/>
                <a:gd name="connsiteY19" fmla="*/ 531019 h 592931"/>
                <a:gd name="connsiteX20" fmla="*/ 283368 w 314325"/>
                <a:gd name="connsiteY20" fmla="*/ 559594 h 592931"/>
                <a:gd name="connsiteX21" fmla="*/ 290512 w 314325"/>
                <a:gd name="connsiteY21" fmla="*/ 581025 h 592931"/>
                <a:gd name="connsiteX22" fmla="*/ 264318 w 314325"/>
                <a:gd name="connsiteY22" fmla="*/ 585787 h 592931"/>
                <a:gd name="connsiteX23" fmla="*/ 264318 w 314325"/>
                <a:gd name="connsiteY23" fmla="*/ 585787 h 592931"/>
                <a:gd name="connsiteX24" fmla="*/ 240506 w 314325"/>
                <a:gd name="connsiteY24" fmla="*/ 581025 h 592931"/>
                <a:gd name="connsiteX25" fmla="*/ 228600 w 314325"/>
                <a:gd name="connsiteY25" fmla="*/ 592931 h 592931"/>
                <a:gd name="connsiteX26" fmla="*/ 209550 w 314325"/>
                <a:gd name="connsiteY26" fmla="*/ 571500 h 592931"/>
                <a:gd name="connsiteX27" fmla="*/ 192881 w 314325"/>
                <a:gd name="connsiteY27" fmla="*/ 554831 h 592931"/>
                <a:gd name="connsiteX28" fmla="*/ 169068 w 314325"/>
                <a:gd name="connsiteY28" fmla="*/ 571500 h 592931"/>
                <a:gd name="connsiteX29" fmla="*/ 152400 w 314325"/>
                <a:gd name="connsiteY29" fmla="*/ 576262 h 592931"/>
                <a:gd name="connsiteX30" fmla="*/ 142875 w 314325"/>
                <a:gd name="connsiteY30" fmla="*/ 566737 h 592931"/>
                <a:gd name="connsiteX31" fmla="*/ 145256 w 314325"/>
                <a:gd name="connsiteY31" fmla="*/ 547687 h 592931"/>
                <a:gd name="connsiteX32" fmla="*/ 135731 w 314325"/>
                <a:gd name="connsiteY32" fmla="*/ 528637 h 592931"/>
                <a:gd name="connsiteX33" fmla="*/ 126206 w 314325"/>
                <a:gd name="connsiteY33" fmla="*/ 521494 h 592931"/>
                <a:gd name="connsiteX34" fmla="*/ 109537 w 314325"/>
                <a:gd name="connsiteY34" fmla="*/ 497681 h 592931"/>
                <a:gd name="connsiteX35" fmla="*/ 111918 w 314325"/>
                <a:gd name="connsiteY35" fmla="*/ 464344 h 592931"/>
                <a:gd name="connsiteX36" fmla="*/ 109537 w 314325"/>
                <a:gd name="connsiteY36" fmla="*/ 435769 h 592931"/>
                <a:gd name="connsiteX37" fmla="*/ 107156 w 314325"/>
                <a:gd name="connsiteY37" fmla="*/ 407194 h 592931"/>
                <a:gd name="connsiteX38" fmla="*/ 88106 w 314325"/>
                <a:gd name="connsiteY38" fmla="*/ 409575 h 592931"/>
                <a:gd name="connsiteX39" fmla="*/ 88106 w 314325"/>
                <a:gd name="connsiteY39" fmla="*/ 400050 h 592931"/>
                <a:gd name="connsiteX40" fmla="*/ 107156 w 314325"/>
                <a:gd name="connsiteY40" fmla="*/ 378619 h 592931"/>
                <a:gd name="connsiteX41" fmla="*/ 85725 w 314325"/>
                <a:gd name="connsiteY41" fmla="*/ 364331 h 592931"/>
                <a:gd name="connsiteX42" fmla="*/ 64293 w 314325"/>
                <a:gd name="connsiteY42" fmla="*/ 338137 h 592931"/>
                <a:gd name="connsiteX43" fmla="*/ 73818 w 314325"/>
                <a:gd name="connsiteY43" fmla="*/ 314325 h 592931"/>
                <a:gd name="connsiteX44" fmla="*/ 47625 w 314325"/>
                <a:gd name="connsiteY44" fmla="*/ 290512 h 592931"/>
                <a:gd name="connsiteX45" fmla="*/ 0 w 314325"/>
                <a:gd name="connsiteY45" fmla="*/ 271462 h 592931"/>
                <a:gd name="connsiteX46" fmla="*/ 35718 w 314325"/>
                <a:gd name="connsiteY46" fmla="*/ 276225 h 592931"/>
                <a:gd name="connsiteX47" fmla="*/ 52387 w 314325"/>
                <a:gd name="connsiteY47" fmla="*/ 254794 h 592931"/>
                <a:gd name="connsiteX48" fmla="*/ 73818 w 314325"/>
                <a:gd name="connsiteY48" fmla="*/ 269081 h 592931"/>
                <a:gd name="connsiteX49" fmla="*/ 83343 w 314325"/>
                <a:gd name="connsiteY49" fmla="*/ 254794 h 592931"/>
                <a:gd name="connsiteX50" fmla="*/ 85725 w 314325"/>
                <a:gd name="connsiteY50" fmla="*/ 226219 h 592931"/>
                <a:gd name="connsiteX51" fmla="*/ 71437 w 314325"/>
                <a:gd name="connsiteY51" fmla="*/ 207169 h 592931"/>
                <a:gd name="connsiteX52" fmla="*/ 57150 w 314325"/>
                <a:gd name="connsiteY52" fmla="*/ 192881 h 592931"/>
                <a:gd name="connsiteX53" fmla="*/ 69056 w 314325"/>
                <a:gd name="connsiteY53" fmla="*/ 176212 h 592931"/>
                <a:gd name="connsiteX54" fmla="*/ 76200 w 314325"/>
                <a:gd name="connsiteY54" fmla="*/ 157162 h 592931"/>
                <a:gd name="connsiteX55" fmla="*/ 59531 w 314325"/>
                <a:gd name="connsiteY55" fmla="*/ 145256 h 592931"/>
                <a:gd name="connsiteX56" fmla="*/ 59531 w 314325"/>
                <a:gd name="connsiteY56" fmla="*/ 145256 h 592931"/>
                <a:gd name="connsiteX57" fmla="*/ 78581 w 314325"/>
                <a:gd name="connsiteY57" fmla="*/ 126206 h 592931"/>
                <a:gd name="connsiteX58" fmla="*/ 95250 w 314325"/>
                <a:gd name="connsiteY58" fmla="*/ 116681 h 592931"/>
                <a:gd name="connsiteX59" fmla="*/ 116681 w 314325"/>
                <a:gd name="connsiteY59" fmla="*/ 78581 h 592931"/>
                <a:gd name="connsiteX60" fmla="*/ 119062 w 314325"/>
                <a:gd name="connsiteY60" fmla="*/ 57150 h 592931"/>
                <a:gd name="connsiteX61" fmla="*/ 114300 w 314325"/>
                <a:gd name="connsiteY61" fmla="*/ 0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325" h="592931">
                  <a:moveTo>
                    <a:pt x="114300" y="0"/>
                  </a:moveTo>
                  <a:lnTo>
                    <a:pt x="150018" y="40481"/>
                  </a:lnTo>
                  <a:lnTo>
                    <a:pt x="188118" y="64294"/>
                  </a:lnTo>
                  <a:lnTo>
                    <a:pt x="211931" y="73819"/>
                  </a:lnTo>
                  <a:lnTo>
                    <a:pt x="257175" y="50006"/>
                  </a:lnTo>
                  <a:lnTo>
                    <a:pt x="314325" y="316706"/>
                  </a:lnTo>
                  <a:lnTo>
                    <a:pt x="278606" y="330994"/>
                  </a:lnTo>
                  <a:lnTo>
                    <a:pt x="290512" y="357187"/>
                  </a:lnTo>
                  <a:lnTo>
                    <a:pt x="280987" y="369094"/>
                  </a:lnTo>
                  <a:lnTo>
                    <a:pt x="280987" y="395287"/>
                  </a:lnTo>
                  <a:lnTo>
                    <a:pt x="280987" y="395287"/>
                  </a:lnTo>
                  <a:lnTo>
                    <a:pt x="276225" y="426244"/>
                  </a:lnTo>
                  <a:lnTo>
                    <a:pt x="285750" y="442912"/>
                  </a:lnTo>
                  <a:lnTo>
                    <a:pt x="311943" y="454819"/>
                  </a:lnTo>
                  <a:lnTo>
                    <a:pt x="297656" y="469106"/>
                  </a:lnTo>
                  <a:lnTo>
                    <a:pt x="283368" y="481012"/>
                  </a:lnTo>
                  <a:lnTo>
                    <a:pt x="288131" y="500062"/>
                  </a:lnTo>
                  <a:lnTo>
                    <a:pt x="295275" y="519112"/>
                  </a:lnTo>
                  <a:lnTo>
                    <a:pt x="295275" y="531019"/>
                  </a:lnTo>
                  <a:lnTo>
                    <a:pt x="295275" y="531019"/>
                  </a:lnTo>
                  <a:lnTo>
                    <a:pt x="283368" y="559594"/>
                  </a:lnTo>
                  <a:lnTo>
                    <a:pt x="290512" y="581025"/>
                  </a:lnTo>
                  <a:lnTo>
                    <a:pt x="264318" y="585787"/>
                  </a:lnTo>
                  <a:lnTo>
                    <a:pt x="264318" y="585787"/>
                  </a:lnTo>
                  <a:lnTo>
                    <a:pt x="240506" y="581025"/>
                  </a:lnTo>
                  <a:lnTo>
                    <a:pt x="228600" y="592931"/>
                  </a:lnTo>
                  <a:lnTo>
                    <a:pt x="209550" y="571500"/>
                  </a:lnTo>
                  <a:lnTo>
                    <a:pt x="192881" y="554831"/>
                  </a:lnTo>
                  <a:lnTo>
                    <a:pt x="169068" y="571500"/>
                  </a:lnTo>
                  <a:lnTo>
                    <a:pt x="152400" y="576262"/>
                  </a:lnTo>
                  <a:lnTo>
                    <a:pt x="142875" y="566737"/>
                  </a:lnTo>
                  <a:lnTo>
                    <a:pt x="145256" y="547687"/>
                  </a:lnTo>
                  <a:lnTo>
                    <a:pt x="135731" y="528637"/>
                  </a:lnTo>
                  <a:lnTo>
                    <a:pt x="126206" y="521494"/>
                  </a:lnTo>
                  <a:lnTo>
                    <a:pt x="109537" y="497681"/>
                  </a:lnTo>
                  <a:lnTo>
                    <a:pt x="111918" y="464344"/>
                  </a:lnTo>
                  <a:lnTo>
                    <a:pt x="109537" y="435769"/>
                  </a:lnTo>
                  <a:lnTo>
                    <a:pt x="107156" y="407194"/>
                  </a:lnTo>
                  <a:lnTo>
                    <a:pt x="88106" y="409575"/>
                  </a:lnTo>
                  <a:lnTo>
                    <a:pt x="88106" y="400050"/>
                  </a:lnTo>
                  <a:lnTo>
                    <a:pt x="107156" y="378619"/>
                  </a:lnTo>
                  <a:lnTo>
                    <a:pt x="85725" y="364331"/>
                  </a:lnTo>
                  <a:lnTo>
                    <a:pt x="64293" y="338137"/>
                  </a:lnTo>
                  <a:lnTo>
                    <a:pt x="73818" y="314325"/>
                  </a:lnTo>
                  <a:lnTo>
                    <a:pt x="47625" y="290512"/>
                  </a:lnTo>
                  <a:lnTo>
                    <a:pt x="0" y="271462"/>
                  </a:lnTo>
                  <a:lnTo>
                    <a:pt x="35718" y="276225"/>
                  </a:lnTo>
                  <a:lnTo>
                    <a:pt x="52387" y="254794"/>
                  </a:lnTo>
                  <a:lnTo>
                    <a:pt x="73818" y="269081"/>
                  </a:lnTo>
                  <a:lnTo>
                    <a:pt x="83343" y="254794"/>
                  </a:lnTo>
                  <a:lnTo>
                    <a:pt x="85725" y="226219"/>
                  </a:lnTo>
                  <a:lnTo>
                    <a:pt x="71437" y="207169"/>
                  </a:lnTo>
                  <a:lnTo>
                    <a:pt x="57150" y="192881"/>
                  </a:lnTo>
                  <a:lnTo>
                    <a:pt x="69056" y="176212"/>
                  </a:lnTo>
                  <a:lnTo>
                    <a:pt x="76200" y="157162"/>
                  </a:lnTo>
                  <a:lnTo>
                    <a:pt x="59531" y="145256"/>
                  </a:lnTo>
                  <a:lnTo>
                    <a:pt x="59531" y="145256"/>
                  </a:lnTo>
                  <a:lnTo>
                    <a:pt x="78581" y="126206"/>
                  </a:lnTo>
                  <a:lnTo>
                    <a:pt x="95250" y="116681"/>
                  </a:lnTo>
                  <a:lnTo>
                    <a:pt x="116681" y="78581"/>
                  </a:lnTo>
                  <a:lnTo>
                    <a:pt x="119062" y="57150"/>
                  </a:lnTo>
                  <a:lnTo>
                    <a:pt x="114300"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a:t>
              </a:r>
            </a:p>
          </p:txBody>
        </p:sp>
        <p:sp>
          <p:nvSpPr>
            <p:cNvPr id="14" name="13 Forma libre"/>
            <p:cNvSpPr/>
            <p:nvPr/>
          </p:nvSpPr>
          <p:spPr>
            <a:xfrm>
              <a:off x="4848361" y="2834983"/>
              <a:ext cx="179990" cy="133882"/>
            </a:xfrm>
            <a:custGeom>
              <a:avLst/>
              <a:gdLst>
                <a:gd name="connsiteX0" fmla="*/ 47625 w 233362"/>
                <a:gd name="connsiteY0" fmla="*/ 11906 h 183356"/>
                <a:gd name="connsiteX1" fmla="*/ 16669 w 233362"/>
                <a:gd name="connsiteY1" fmla="*/ 61912 h 183356"/>
                <a:gd name="connsiteX2" fmla="*/ 28575 w 233362"/>
                <a:gd name="connsiteY2" fmla="*/ 90487 h 183356"/>
                <a:gd name="connsiteX3" fmla="*/ 14287 w 233362"/>
                <a:gd name="connsiteY3" fmla="*/ 102393 h 183356"/>
                <a:gd name="connsiteX4" fmla="*/ 0 w 233362"/>
                <a:gd name="connsiteY4" fmla="*/ 116681 h 183356"/>
                <a:gd name="connsiteX5" fmla="*/ 23812 w 233362"/>
                <a:gd name="connsiteY5" fmla="*/ 142875 h 183356"/>
                <a:gd name="connsiteX6" fmla="*/ 50006 w 233362"/>
                <a:gd name="connsiteY6" fmla="*/ 164306 h 183356"/>
                <a:gd name="connsiteX7" fmla="*/ 57150 w 233362"/>
                <a:gd name="connsiteY7" fmla="*/ 183356 h 183356"/>
                <a:gd name="connsiteX8" fmla="*/ 76200 w 233362"/>
                <a:gd name="connsiteY8" fmla="*/ 161925 h 183356"/>
                <a:gd name="connsiteX9" fmla="*/ 104775 w 233362"/>
                <a:gd name="connsiteY9" fmla="*/ 166687 h 183356"/>
                <a:gd name="connsiteX10" fmla="*/ 126206 w 233362"/>
                <a:gd name="connsiteY10" fmla="*/ 171450 h 183356"/>
                <a:gd name="connsiteX11" fmla="*/ 140494 w 233362"/>
                <a:gd name="connsiteY11" fmla="*/ 171450 h 183356"/>
                <a:gd name="connsiteX12" fmla="*/ 154781 w 233362"/>
                <a:gd name="connsiteY12" fmla="*/ 173831 h 183356"/>
                <a:gd name="connsiteX13" fmla="*/ 145256 w 233362"/>
                <a:gd name="connsiteY13" fmla="*/ 142875 h 183356"/>
                <a:gd name="connsiteX14" fmla="*/ 157162 w 233362"/>
                <a:gd name="connsiteY14" fmla="*/ 138112 h 183356"/>
                <a:gd name="connsiteX15" fmla="*/ 190500 w 233362"/>
                <a:gd name="connsiteY15" fmla="*/ 142875 h 183356"/>
                <a:gd name="connsiteX16" fmla="*/ 221456 w 233362"/>
                <a:gd name="connsiteY16" fmla="*/ 128587 h 183356"/>
                <a:gd name="connsiteX17" fmla="*/ 221456 w 233362"/>
                <a:gd name="connsiteY17" fmla="*/ 111918 h 183356"/>
                <a:gd name="connsiteX18" fmla="*/ 228600 w 233362"/>
                <a:gd name="connsiteY18" fmla="*/ 102393 h 183356"/>
                <a:gd name="connsiteX19" fmla="*/ 230981 w 233362"/>
                <a:gd name="connsiteY19" fmla="*/ 76200 h 183356"/>
                <a:gd name="connsiteX20" fmla="*/ 233362 w 233362"/>
                <a:gd name="connsiteY20" fmla="*/ 50006 h 183356"/>
                <a:gd name="connsiteX21" fmla="*/ 233362 w 233362"/>
                <a:gd name="connsiteY21" fmla="*/ 23812 h 183356"/>
                <a:gd name="connsiteX22" fmla="*/ 230981 w 233362"/>
                <a:gd name="connsiteY22" fmla="*/ 11906 h 183356"/>
                <a:gd name="connsiteX23" fmla="*/ 214312 w 233362"/>
                <a:gd name="connsiteY23" fmla="*/ 9525 h 183356"/>
                <a:gd name="connsiteX24" fmla="*/ 202406 w 233362"/>
                <a:gd name="connsiteY24" fmla="*/ 0 h 183356"/>
                <a:gd name="connsiteX25" fmla="*/ 185737 w 233362"/>
                <a:gd name="connsiteY25" fmla="*/ 9525 h 183356"/>
                <a:gd name="connsiteX26" fmla="*/ 157162 w 233362"/>
                <a:gd name="connsiteY26" fmla="*/ 19050 h 183356"/>
                <a:gd name="connsiteX27" fmla="*/ 145256 w 233362"/>
                <a:gd name="connsiteY27" fmla="*/ 11906 h 183356"/>
                <a:gd name="connsiteX28" fmla="*/ 123825 w 233362"/>
                <a:gd name="connsiteY28" fmla="*/ 9525 h 183356"/>
                <a:gd name="connsiteX29" fmla="*/ 47625 w 233362"/>
                <a:gd name="connsiteY29" fmla="*/ 1190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3362" h="183356">
                  <a:moveTo>
                    <a:pt x="47625" y="11906"/>
                  </a:moveTo>
                  <a:lnTo>
                    <a:pt x="16669" y="61912"/>
                  </a:lnTo>
                  <a:lnTo>
                    <a:pt x="28575" y="90487"/>
                  </a:lnTo>
                  <a:lnTo>
                    <a:pt x="14287" y="102393"/>
                  </a:lnTo>
                  <a:lnTo>
                    <a:pt x="0" y="116681"/>
                  </a:lnTo>
                  <a:lnTo>
                    <a:pt x="23812" y="142875"/>
                  </a:lnTo>
                  <a:lnTo>
                    <a:pt x="50006" y="164306"/>
                  </a:lnTo>
                  <a:lnTo>
                    <a:pt x="57150" y="183356"/>
                  </a:lnTo>
                  <a:lnTo>
                    <a:pt x="76200" y="161925"/>
                  </a:lnTo>
                  <a:lnTo>
                    <a:pt x="104775" y="166687"/>
                  </a:lnTo>
                  <a:lnTo>
                    <a:pt x="126206" y="171450"/>
                  </a:lnTo>
                  <a:lnTo>
                    <a:pt x="140494" y="171450"/>
                  </a:lnTo>
                  <a:lnTo>
                    <a:pt x="154781" y="173831"/>
                  </a:lnTo>
                  <a:lnTo>
                    <a:pt x="145256" y="142875"/>
                  </a:lnTo>
                  <a:lnTo>
                    <a:pt x="157162" y="138112"/>
                  </a:lnTo>
                  <a:lnTo>
                    <a:pt x="190500" y="142875"/>
                  </a:lnTo>
                  <a:lnTo>
                    <a:pt x="221456" y="128587"/>
                  </a:lnTo>
                  <a:lnTo>
                    <a:pt x="221456" y="111918"/>
                  </a:lnTo>
                  <a:lnTo>
                    <a:pt x="228600" y="102393"/>
                  </a:lnTo>
                  <a:lnTo>
                    <a:pt x="230981" y="76200"/>
                  </a:lnTo>
                  <a:lnTo>
                    <a:pt x="233362" y="50006"/>
                  </a:lnTo>
                  <a:lnTo>
                    <a:pt x="233362" y="23812"/>
                  </a:lnTo>
                  <a:lnTo>
                    <a:pt x="230981" y="11906"/>
                  </a:lnTo>
                  <a:lnTo>
                    <a:pt x="214312" y="9525"/>
                  </a:lnTo>
                  <a:lnTo>
                    <a:pt x="202406" y="0"/>
                  </a:lnTo>
                  <a:lnTo>
                    <a:pt x="185737" y="9525"/>
                  </a:lnTo>
                  <a:lnTo>
                    <a:pt x="157162" y="19050"/>
                  </a:lnTo>
                  <a:lnTo>
                    <a:pt x="145256" y="11906"/>
                  </a:lnTo>
                  <a:lnTo>
                    <a:pt x="123825" y="9525"/>
                  </a:lnTo>
                  <a:lnTo>
                    <a:pt x="47625" y="11906"/>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35</a:t>
              </a:r>
            </a:p>
          </p:txBody>
        </p:sp>
        <p:sp>
          <p:nvSpPr>
            <p:cNvPr id="15" name="14 Forma libre"/>
            <p:cNvSpPr/>
            <p:nvPr/>
          </p:nvSpPr>
          <p:spPr>
            <a:xfrm>
              <a:off x="4545492" y="2706387"/>
              <a:ext cx="366904" cy="384029"/>
            </a:xfrm>
            <a:custGeom>
              <a:avLst/>
              <a:gdLst>
                <a:gd name="connsiteX0" fmla="*/ 471488 w 478632"/>
                <a:gd name="connsiteY0" fmla="*/ 7144 h 531019"/>
                <a:gd name="connsiteX1" fmla="*/ 457200 w 478632"/>
                <a:gd name="connsiteY1" fmla="*/ 57150 h 531019"/>
                <a:gd name="connsiteX2" fmla="*/ 461963 w 478632"/>
                <a:gd name="connsiteY2" fmla="*/ 80962 h 531019"/>
                <a:gd name="connsiteX3" fmla="*/ 478632 w 478632"/>
                <a:gd name="connsiteY3" fmla="*/ 100012 h 531019"/>
                <a:gd name="connsiteX4" fmla="*/ 461963 w 478632"/>
                <a:gd name="connsiteY4" fmla="*/ 123825 h 531019"/>
                <a:gd name="connsiteX5" fmla="*/ 438150 w 478632"/>
                <a:gd name="connsiteY5" fmla="*/ 145256 h 531019"/>
                <a:gd name="connsiteX6" fmla="*/ 421482 w 478632"/>
                <a:gd name="connsiteY6" fmla="*/ 154781 h 531019"/>
                <a:gd name="connsiteX7" fmla="*/ 421482 w 478632"/>
                <a:gd name="connsiteY7" fmla="*/ 154781 h 531019"/>
                <a:gd name="connsiteX8" fmla="*/ 407194 w 478632"/>
                <a:gd name="connsiteY8" fmla="*/ 180975 h 531019"/>
                <a:gd name="connsiteX9" fmla="*/ 433388 w 478632"/>
                <a:gd name="connsiteY9" fmla="*/ 183356 h 531019"/>
                <a:gd name="connsiteX10" fmla="*/ 447675 w 478632"/>
                <a:gd name="connsiteY10" fmla="*/ 190500 h 531019"/>
                <a:gd name="connsiteX11" fmla="*/ 442913 w 478632"/>
                <a:gd name="connsiteY11" fmla="*/ 209550 h 531019"/>
                <a:gd name="connsiteX12" fmla="*/ 421482 w 478632"/>
                <a:gd name="connsiteY12" fmla="*/ 211931 h 531019"/>
                <a:gd name="connsiteX13" fmla="*/ 421482 w 478632"/>
                <a:gd name="connsiteY13" fmla="*/ 223837 h 531019"/>
                <a:gd name="connsiteX14" fmla="*/ 426244 w 478632"/>
                <a:gd name="connsiteY14" fmla="*/ 254794 h 531019"/>
                <a:gd name="connsiteX15" fmla="*/ 421482 w 478632"/>
                <a:gd name="connsiteY15" fmla="*/ 273844 h 531019"/>
                <a:gd name="connsiteX16" fmla="*/ 411957 w 478632"/>
                <a:gd name="connsiteY16" fmla="*/ 283369 h 531019"/>
                <a:gd name="connsiteX17" fmla="*/ 395288 w 478632"/>
                <a:gd name="connsiteY17" fmla="*/ 297656 h 531019"/>
                <a:gd name="connsiteX18" fmla="*/ 414338 w 478632"/>
                <a:gd name="connsiteY18" fmla="*/ 316706 h 531019"/>
                <a:gd name="connsiteX19" fmla="*/ 433388 w 478632"/>
                <a:gd name="connsiteY19" fmla="*/ 342900 h 531019"/>
                <a:gd name="connsiteX20" fmla="*/ 454819 w 478632"/>
                <a:gd name="connsiteY20" fmla="*/ 361950 h 531019"/>
                <a:gd name="connsiteX21" fmla="*/ 450057 w 478632"/>
                <a:gd name="connsiteY21" fmla="*/ 383381 h 531019"/>
                <a:gd name="connsiteX22" fmla="*/ 442913 w 478632"/>
                <a:gd name="connsiteY22" fmla="*/ 395287 h 531019"/>
                <a:gd name="connsiteX23" fmla="*/ 419100 w 478632"/>
                <a:gd name="connsiteY23" fmla="*/ 390525 h 531019"/>
                <a:gd name="connsiteX24" fmla="*/ 419100 w 478632"/>
                <a:gd name="connsiteY24" fmla="*/ 390525 h 531019"/>
                <a:gd name="connsiteX25" fmla="*/ 409575 w 478632"/>
                <a:gd name="connsiteY25" fmla="*/ 416719 h 531019"/>
                <a:gd name="connsiteX26" fmla="*/ 423863 w 478632"/>
                <a:gd name="connsiteY26" fmla="*/ 433387 h 531019"/>
                <a:gd name="connsiteX27" fmla="*/ 431007 w 478632"/>
                <a:gd name="connsiteY27" fmla="*/ 457200 h 531019"/>
                <a:gd name="connsiteX28" fmla="*/ 454819 w 478632"/>
                <a:gd name="connsiteY28" fmla="*/ 459581 h 531019"/>
                <a:gd name="connsiteX29" fmla="*/ 464344 w 478632"/>
                <a:gd name="connsiteY29" fmla="*/ 469106 h 531019"/>
                <a:gd name="connsiteX30" fmla="*/ 450057 w 478632"/>
                <a:gd name="connsiteY30" fmla="*/ 481012 h 531019"/>
                <a:gd name="connsiteX31" fmla="*/ 438150 w 478632"/>
                <a:gd name="connsiteY31" fmla="*/ 483394 h 531019"/>
                <a:gd name="connsiteX32" fmla="*/ 438150 w 478632"/>
                <a:gd name="connsiteY32" fmla="*/ 492919 h 531019"/>
                <a:gd name="connsiteX33" fmla="*/ 435769 w 478632"/>
                <a:gd name="connsiteY33" fmla="*/ 519112 h 531019"/>
                <a:gd name="connsiteX34" fmla="*/ 428625 w 478632"/>
                <a:gd name="connsiteY34" fmla="*/ 528637 h 531019"/>
                <a:gd name="connsiteX35" fmla="*/ 411957 w 478632"/>
                <a:gd name="connsiteY35" fmla="*/ 528637 h 531019"/>
                <a:gd name="connsiteX36" fmla="*/ 392907 w 478632"/>
                <a:gd name="connsiteY36" fmla="*/ 511969 h 531019"/>
                <a:gd name="connsiteX37" fmla="*/ 376238 w 478632"/>
                <a:gd name="connsiteY37" fmla="*/ 509587 h 531019"/>
                <a:gd name="connsiteX38" fmla="*/ 376238 w 478632"/>
                <a:gd name="connsiteY38" fmla="*/ 509587 h 531019"/>
                <a:gd name="connsiteX39" fmla="*/ 350044 w 478632"/>
                <a:gd name="connsiteY39" fmla="*/ 509587 h 531019"/>
                <a:gd name="connsiteX40" fmla="*/ 340519 w 478632"/>
                <a:gd name="connsiteY40" fmla="*/ 485775 h 531019"/>
                <a:gd name="connsiteX41" fmla="*/ 330994 w 478632"/>
                <a:gd name="connsiteY41" fmla="*/ 509587 h 531019"/>
                <a:gd name="connsiteX42" fmla="*/ 330994 w 478632"/>
                <a:gd name="connsiteY42" fmla="*/ 509587 h 531019"/>
                <a:gd name="connsiteX43" fmla="*/ 307182 w 478632"/>
                <a:gd name="connsiteY43" fmla="*/ 531019 h 531019"/>
                <a:gd name="connsiteX44" fmla="*/ 290513 w 478632"/>
                <a:gd name="connsiteY44" fmla="*/ 526256 h 531019"/>
                <a:gd name="connsiteX45" fmla="*/ 278607 w 478632"/>
                <a:gd name="connsiteY45" fmla="*/ 516731 h 531019"/>
                <a:gd name="connsiteX46" fmla="*/ 264319 w 478632"/>
                <a:gd name="connsiteY46" fmla="*/ 500062 h 531019"/>
                <a:gd name="connsiteX47" fmla="*/ 264319 w 478632"/>
                <a:gd name="connsiteY47" fmla="*/ 500062 h 531019"/>
                <a:gd name="connsiteX48" fmla="*/ 242888 w 478632"/>
                <a:gd name="connsiteY48" fmla="*/ 483394 h 531019"/>
                <a:gd name="connsiteX49" fmla="*/ 233363 w 478632"/>
                <a:gd name="connsiteY49" fmla="*/ 450056 h 531019"/>
                <a:gd name="connsiteX50" fmla="*/ 242888 w 478632"/>
                <a:gd name="connsiteY50" fmla="*/ 426244 h 531019"/>
                <a:gd name="connsiteX51" fmla="*/ 247650 w 478632"/>
                <a:gd name="connsiteY51" fmla="*/ 404812 h 531019"/>
                <a:gd name="connsiteX52" fmla="*/ 230982 w 478632"/>
                <a:gd name="connsiteY52" fmla="*/ 395287 h 531019"/>
                <a:gd name="connsiteX53" fmla="*/ 204788 w 478632"/>
                <a:gd name="connsiteY53" fmla="*/ 388144 h 531019"/>
                <a:gd name="connsiteX54" fmla="*/ 183357 w 478632"/>
                <a:gd name="connsiteY54" fmla="*/ 364331 h 531019"/>
                <a:gd name="connsiteX55" fmla="*/ 164307 w 478632"/>
                <a:gd name="connsiteY55" fmla="*/ 357187 h 531019"/>
                <a:gd name="connsiteX56" fmla="*/ 164307 w 478632"/>
                <a:gd name="connsiteY56" fmla="*/ 357187 h 531019"/>
                <a:gd name="connsiteX57" fmla="*/ 123825 w 478632"/>
                <a:gd name="connsiteY57" fmla="*/ 328612 h 531019"/>
                <a:gd name="connsiteX58" fmla="*/ 114300 w 478632"/>
                <a:gd name="connsiteY58" fmla="*/ 309562 h 531019"/>
                <a:gd name="connsiteX59" fmla="*/ 95250 w 478632"/>
                <a:gd name="connsiteY59" fmla="*/ 295275 h 531019"/>
                <a:gd name="connsiteX60" fmla="*/ 95250 w 478632"/>
                <a:gd name="connsiteY60" fmla="*/ 295275 h 531019"/>
                <a:gd name="connsiteX61" fmla="*/ 66675 w 478632"/>
                <a:gd name="connsiteY61" fmla="*/ 271462 h 531019"/>
                <a:gd name="connsiteX62" fmla="*/ 66675 w 478632"/>
                <a:gd name="connsiteY62" fmla="*/ 271462 h 531019"/>
                <a:gd name="connsiteX63" fmla="*/ 45244 w 478632"/>
                <a:gd name="connsiteY63" fmla="*/ 252412 h 531019"/>
                <a:gd name="connsiteX64" fmla="*/ 11907 w 478632"/>
                <a:gd name="connsiteY64" fmla="*/ 259556 h 531019"/>
                <a:gd name="connsiteX65" fmla="*/ 0 w 478632"/>
                <a:gd name="connsiteY65" fmla="*/ 247650 h 531019"/>
                <a:gd name="connsiteX66" fmla="*/ 0 w 478632"/>
                <a:gd name="connsiteY66" fmla="*/ 247650 h 531019"/>
                <a:gd name="connsiteX67" fmla="*/ 4763 w 478632"/>
                <a:gd name="connsiteY67" fmla="*/ 216694 h 531019"/>
                <a:gd name="connsiteX68" fmla="*/ 26194 w 478632"/>
                <a:gd name="connsiteY68" fmla="*/ 216694 h 531019"/>
                <a:gd name="connsiteX69" fmla="*/ 52388 w 478632"/>
                <a:gd name="connsiteY69" fmla="*/ 219075 h 531019"/>
                <a:gd name="connsiteX70" fmla="*/ 76200 w 478632"/>
                <a:gd name="connsiteY70" fmla="*/ 219075 h 531019"/>
                <a:gd name="connsiteX71" fmla="*/ 102394 w 478632"/>
                <a:gd name="connsiteY71" fmla="*/ 233362 h 531019"/>
                <a:gd name="connsiteX72" fmla="*/ 123825 w 478632"/>
                <a:gd name="connsiteY72" fmla="*/ 245269 h 531019"/>
                <a:gd name="connsiteX73" fmla="*/ 128588 w 478632"/>
                <a:gd name="connsiteY73" fmla="*/ 223837 h 531019"/>
                <a:gd name="connsiteX74" fmla="*/ 130969 w 478632"/>
                <a:gd name="connsiteY74" fmla="*/ 209550 h 531019"/>
                <a:gd name="connsiteX75" fmla="*/ 116682 w 478632"/>
                <a:gd name="connsiteY75" fmla="*/ 209550 h 531019"/>
                <a:gd name="connsiteX76" fmla="*/ 95250 w 478632"/>
                <a:gd name="connsiteY76" fmla="*/ 211931 h 531019"/>
                <a:gd name="connsiteX77" fmla="*/ 95250 w 478632"/>
                <a:gd name="connsiteY77" fmla="*/ 211931 h 531019"/>
                <a:gd name="connsiteX78" fmla="*/ 95250 w 478632"/>
                <a:gd name="connsiteY78" fmla="*/ 190500 h 531019"/>
                <a:gd name="connsiteX79" fmla="*/ 114300 w 478632"/>
                <a:gd name="connsiteY79" fmla="*/ 185737 h 531019"/>
                <a:gd name="connsiteX80" fmla="*/ 138113 w 478632"/>
                <a:gd name="connsiteY80" fmla="*/ 183356 h 531019"/>
                <a:gd name="connsiteX81" fmla="*/ 157163 w 478632"/>
                <a:gd name="connsiteY81" fmla="*/ 171450 h 531019"/>
                <a:gd name="connsiteX82" fmla="*/ 157163 w 478632"/>
                <a:gd name="connsiteY82" fmla="*/ 154781 h 531019"/>
                <a:gd name="connsiteX83" fmla="*/ 126207 w 478632"/>
                <a:gd name="connsiteY83" fmla="*/ 152400 h 531019"/>
                <a:gd name="connsiteX84" fmla="*/ 114300 w 478632"/>
                <a:gd name="connsiteY84" fmla="*/ 147637 h 531019"/>
                <a:gd name="connsiteX85" fmla="*/ 102394 w 478632"/>
                <a:gd name="connsiteY85" fmla="*/ 154781 h 531019"/>
                <a:gd name="connsiteX86" fmla="*/ 102394 w 478632"/>
                <a:gd name="connsiteY86" fmla="*/ 154781 h 531019"/>
                <a:gd name="connsiteX87" fmla="*/ 88107 w 478632"/>
                <a:gd name="connsiteY87" fmla="*/ 130969 h 531019"/>
                <a:gd name="connsiteX88" fmla="*/ 90488 w 478632"/>
                <a:gd name="connsiteY88" fmla="*/ 123825 h 531019"/>
                <a:gd name="connsiteX89" fmla="*/ 116682 w 478632"/>
                <a:gd name="connsiteY89" fmla="*/ 114300 h 531019"/>
                <a:gd name="connsiteX90" fmla="*/ 142875 w 478632"/>
                <a:gd name="connsiteY90" fmla="*/ 116681 h 531019"/>
                <a:gd name="connsiteX91" fmla="*/ 154782 w 478632"/>
                <a:gd name="connsiteY91" fmla="*/ 114300 h 531019"/>
                <a:gd name="connsiteX92" fmla="*/ 169069 w 478632"/>
                <a:gd name="connsiteY92" fmla="*/ 102394 h 531019"/>
                <a:gd name="connsiteX93" fmla="*/ 207169 w 478632"/>
                <a:gd name="connsiteY93" fmla="*/ 100012 h 531019"/>
                <a:gd name="connsiteX94" fmla="*/ 214313 w 478632"/>
                <a:gd name="connsiteY94" fmla="*/ 80962 h 531019"/>
                <a:gd name="connsiteX95" fmla="*/ 235744 w 478632"/>
                <a:gd name="connsiteY95" fmla="*/ 64294 h 531019"/>
                <a:gd name="connsiteX96" fmla="*/ 242888 w 478632"/>
                <a:gd name="connsiteY96" fmla="*/ 47625 h 531019"/>
                <a:gd name="connsiteX97" fmla="*/ 257175 w 478632"/>
                <a:gd name="connsiteY97" fmla="*/ 33337 h 531019"/>
                <a:gd name="connsiteX98" fmla="*/ 276225 w 478632"/>
                <a:gd name="connsiteY98" fmla="*/ 40481 h 531019"/>
                <a:gd name="connsiteX99" fmla="*/ 297657 w 478632"/>
                <a:gd name="connsiteY99" fmla="*/ 23812 h 531019"/>
                <a:gd name="connsiteX100" fmla="*/ 311944 w 478632"/>
                <a:gd name="connsiteY100" fmla="*/ 14287 h 531019"/>
                <a:gd name="connsiteX101" fmla="*/ 335757 w 478632"/>
                <a:gd name="connsiteY101" fmla="*/ 19050 h 531019"/>
                <a:gd name="connsiteX102" fmla="*/ 345282 w 478632"/>
                <a:gd name="connsiteY102" fmla="*/ 4762 h 531019"/>
                <a:gd name="connsiteX103" fmla="*/ 371475 w 478632"/>
                <a:gd name="connsiteY103" fmla="*/ 0 h 531019"/>
                <a:gd name="connsiteX104" fmla="*/ 378619 w 478632"/>
                <a:gd name="connsiteY104" fmla="*/ 14287 h 531019"/>
                <a:gd name="connsiteX105" fmla="*/ 402432 w 478632"/>
                <a:gd name="connsiteY105" fmla="*/ 19050 h 531019"/>
                <a:gd name="connsiteX106" fmla="*/ 421482 w 478632"/>
                <a:gd name="connsiteY106" fmla="*/ 11906 h 531019"/>
                <a:gd name="connsiteX107" fmla="*/ 471488 w 478632"/>
                <a:gd name="connsiteY107" fmla="*/ 7144 h 531019"/>
                <a:gd name="connsiteX0" fmla="*/ 471488 w 478632"/>
                <a:gd name="connsiteY0" fmla="*/ 7144 h 531019"/>
                <a:gd name="connsiteX1" fmla="*/ 457200 w 478632"/>
                <a:gd name="connsiteY1" fmla="*/ 57150 h 531019"/>
                <a:gd name="connsiteX2" fmla="*/ 461963 w 478632"/>
                <a:gd name="connsiteY2" fmla="*/ 80962 h 531019"/>
                <a:gd name="connsiteX3" fmla="*/ 478632 w 478632"/>
                <a:gd name="connsiteY3" fmla="*/ 100012 h 531019"/>
                <a:gd name="connsiteX4" fmla="*/ 461963 w 478632"/>
                <a:gd name="connsiteY4" fmla="*/ 123825 h 531019"/>
                <a:gd name="connsiteX5" fmla="*/ 438150 w 478632"/>
                <a:gd name="connsiteY5" fmla="*/ 145256 h 531019"/>
                <a:gd name="connsiteX6" fmla="*/ 421482 w 478632"/>
                <a:gd name="connsiteY6" fmla="*/ 154781 h 531019"/>
                <a:gd name="connsiteX7" fmla="*/ 421482 w 478632"/>
                <a:gd name="connsiteY7" fmla="*/ 154781 h 531019"/>
                <a:gd name="connsiteX8" fmla="*/ 407194 w 478632"/>
                <a:gd name="connsiteY8" fmla="*/ 180975 h 531019"/>
                <a:gd name="connsiteX9" fmla="*/ 433388 w 478632"/>
                <a:gd name="connsiteY9" fmla="*/ 183356 h 531019"/>
                <a:gd name="connsiteX10" fmla="*/ 447675 w 478632"/>
                <a:gd name="connsiteY10" fmla="*/ 190500 h 531019"/>
                <a:gd name="connsiteX11" fmla="*/ 442913 w 478632"/>
                <a:gd name="connsiteY11" fmla="*/ 209550 h 531019"/>
                <a:gd name="connsiteX12" fmla="*/ 421482 w 478632"/>
                <a:gd name="connsiteY12" fmla="*/ 211931 h 531019"/>
                <a:gd name="connsiteX13" fmla="*/ 421482 w 478632"/>
                <a:gd name="connsiteY13" fmla="*/ 223837 h 531019"/>
                <a:gd name="connsiteX14" fmla="*/ 426244 w 478632"/>
                <a:gd name="connsiteY14" fmla="*/ 254794 h 531019"/>
                <a:gd name="connsiteX15" fmla="*/ 421482 w 478632"/>
                <a:gd name="connsiteY15" fmla="*/ 273844 h 531019"/>
                <a:gd name="connsiteX16" fmla="*/ 411957 w 478632"/>
                <a:gd name="connsiteY16" fmla="*/ 283369 h 531019"/>
                <a:gd name="connsiteX17" fmla="*/ 395288 w 478632"/>
                <a:gd name="connsiteY17" fmla="*/ 297656 h 531019"/>
                <a:gd name="connsiteX18" fmla="*/ 414338 w 478632"/>
                <a:gd name="connsiteY18" fmla="*/ 316706 h 531019"/>
                <a:gd name="connsiteX19" fmla="*/ 433388 w 478632"/>
                <a:gd name="connsiteY19" fmla="*/ 342900 h 531019"/>
                <a:gd name="connsiteX20" fmla="*/ 454819 w 478632"/>
                <a:gd name="connsiteY20" fmla="*/ 361950 h 531019"/>
                <a:gd name="connsiteX21" fmla="*/ 450057 w 478632"/>
                <a:gd name="connsiteY21" fmla="*/ 383381 h 531019"/>
                <a:gd name="connsiteX22" fmla="*/ 442913 w 478632"/>
                <a:gd name="connsiteY22" fmla="*/ 395287 h 531019"/>
                <a:gd name="connsiteX23" fmla="*/ 419100 w 478632"/>
                <a:gd name="connsiteY23" fmla="*/ 390525 h 531019"/>
                <a:gd name="connsiteX24" fmla="*/ 419100 w 478632"/>
                <a:gd name="connsiteY24" fmla="*/ 390525 h 531019"/>
                <a:gd name="connsiteX25" fmla="*/ 409575 w 478632"/>
                <a:gd name="connsiteY25" fmla="*/ 416719 h 531019"/>
                <a:gd name="connsiteX26" fmla="*/ 423863 w 478632"/>
                <a:gd name="connsiteY26" fmla="*/ 433387 h 531019"/>
                <a:gd name="connsiteX27" fmla="*/ 431007 w 478632"/>
                <a:gd name="connsiteY27" fmla="*/ 457200 h 531019"/>
                <a:gd name="connsiteX28" fmla="*/ 454819 w 478632"/>
                <a:gd name="connsiteY28" fmla="*/ 459581 h 531019"/>
                <a:gd name="connsiteX29" fmla="*/ 464344 w 478632"/>
                <a:gd name="connsiteY29" fmla="*/ 469106 h 531019"/>
                <a:gd name="connsiteX30" fmla="*/ 450057 w 478632"/>
                <a:gd name="connsiteY30" fmla="*/ 481012 h 531019"/>
                <a:gd name="connsiteX31" fmla="*/ 438150 w 478632"/>
                <a:gd name="connsiteY31" fmla="*/ 483394 h 531019"/>
                <a:gd name="connsiteX32" fmla="*/ 438150 w 478632"/>
                <a:gd name="connsiteY32" fmla="*/ 492919 h 531019"/>
                <a:gd name="connsiteX33" fmla="*/ 435769 w 478632"/>
                <a:gd name="connsiteY33" fmla="*/ 519112 h 531019"/>
                <a:gd name="connsiteX34" fmla="*/ 428625 w 478632"/>
                <a:gd name="connsiteY34" fmla="*/ 528637 h 531019"/>
                <a:gd name="connsiteX35" fmla="*/ 411957 w 478632"/>
                <a:gd name="connsiteY35" fmla="*/ 528637 h 531019"/>
                <a:gd name="connsiteX36" fmla="*/ 392907 w 478632"/>
                <a:gd name="connsiteY36" fmla="*/ 511969 h 531019"/>
                <a:gd name="connsiteX37" fmla="*/ 376238 w 478632"/>
                <a:gd name="connsiteY37" fmla="*/ 509587 h 531019"/>
                <a:gd name="connsiteX38" fmla="*/ 376238 w 478632"/>
                <a:gd name="connsiteY38" fmla="*/ 509587 h 531019"/>
                <a:gd name="connsiteX39" fmla="*/ 350044 w 478632"/>
                <a:gd name="connsiteY39" fmla="*/ 509587 h 531019"/>
                <a:gd name="connsiteX40" fmla="*/ 340519 w 478632"/>
                <a:gd name="connsiteY40" fmla="*/ 485775 h 531019"/>
                <a:gd name="connsiteX41" fmla="*/ 330994 w 478632"/>
                <a:gd name="connsiteY41" fmla="*/ 509587 h 531019"/>
                <a:gd name="connsiteX42" fmla="*/ 330994 w 478632"/>
                <a:gd name="connsiteY42" fmla="*/ 509587 h 531019"/>
                <a:gd name="connsiteX43" fmla="*/ 307182 w 478632"/>
                <a:gd name="connsiteY43" fmla="*/ 531019 h 531019"/>
                <a:gd name="connsiteX44" fmla="*/ 290513 w 478632"/>
                <a:gd name="connsiteY44" fmla="*/ 526256 h 531019"/>
                <a:gd name="connsiteX45" fmla="*/ 278607 w 478632"/>
                <a:gd name="connsiteY45" fmla="*/ 516731 h 531019"/>
                <a:gd name="connsiteX46" fmla="*/ 264319 w 478632"/>
                <a:gd name="connsiteY46" fmla="*/ 500062 h 531019"/>
                <a:gd name="connsiteX47" fmla="*/ 238795 w 478632"/>
                <a:gd name="connsiteY47" fmla="*/ 450825 h 531019"/>
                <a:gd name="connsiteX48" fmla="*/ 242888 w 478632"/>
                <a:gd name="connsiteY48" fmla="*/ 483394 h 531019"/>
                <a:gd name="connsiteX49" fmla="*/ 233363 w 478632"/>
                <a:gd name="connsiteY49" fmla="*/ 450056 h 531019"/>
                <a:gd name="connsiteX50" fmla="*/ 242888 w 478632"/>
                <a:gd name="connsiteY50" fmla="*/ 426244 h 531019"/>
                <a:gd name="connsiteX51" fmla="*/ 247650 w 478632"/>
                <a:gd name="connsiteY51" fmla="*/ 404812 h 531019"/>
                <a:gd name="connsiteX52" fmla="*/ 230982 w 478632"/>
                <a:gd name="connsiteY52" fmla="*/ 395287 h 531019"/>
                <a:gd name="connsiteX53" fmla="*/ 204788 w 478632"/>
                <a:gd name="connsiteY53" fmla="*/ 388144 h 531019"/>
                <a:gd name="connsiteX54" fmla="*/ 183357 w 478632"/>
                <a:gd name="connsiteY54" fmla="*/ 364331 h 531019"/>
                <a:gd name="connsiteX55" fmla="*/ 164307 w 478632"/>
                <a:gd name="connsiteY55" fmla="*/ 357187 h 531019"/>
                <a:gd name="connsiteX56" fmla="*/ 164307 w 478632"/>
                <a:gd name="connsiteY56" fmla="*/ 357187 h 531019"/>
                <a:gd name="connsiteX57" fmla="*/ 123825 w 478632"/>
                <a:gd name="connsiteY57" fmla="*/ 328612 h 531019"/>
                <a:gd name="connsiteX58" fmla="*/ 114300 w 478632"/>
                <a:gd name="connsiteY58" fmla="*/ 309562 h 531019"/>
                <a:gd name="connsiteX59" fmla="*/ 95250 w 478632"/>
                <a:gd name="connsiteY59" fmla="*/ 295275 h 531019"/>
                <a:gd name="connsiteX60" fmla="*/ 95250 w 478632"/>
                <a:gd name="connsiteY60" fmla="*/ 295275 h 531019"/>
                <a:gd name="connsiteX61" fmla="*/ 66675 w 478632"/>
                <a:gd name="connsiteY61" fmla="*/ 271462 h 531019"/>
                <a:gd name="connsiteX62" fmla="*/ 66675 w 478632"/>
                <a:gd name="connsiteY62" fmla="*/ 271462 h 531019"/>
                <a:gd name="connsiteX63" fmla="*/ 45244 w 478632"/>
                <a:gd name="connsiteY63" fmla="*/ 252412 h 531019"/>
                <a:gd name="connsiteX64" fmla="*/ 11907 w 478632"/>
                <a:gd name="connsiteY64" fmla="*/ 259556 h 531019"/>
                <a:gd name="connsiteX65" fmla="*/ 0 w 478632"/>
                <a:gd name="connsiteY65" fmla="*/ 247650 h 531019"/>
                <a:gd name="connsiteX66" fmla="*/ 0 w 478632"/>
                <a:gd name="connsiteY66" fmla="*/ 247650 h 531019"/>
                <a:gd name="connsiteX67" fmla="*/ 4763 w 478632"/>
                <a:gd name="connsiteY67" fmla="*/ 216694 h 531019"/>
                <a:gd name="connsiteX68" fmla="*/ 26194 w 478632"/>
                <a:gd name="connsiteY68" fmla="*/ 216694 h 531019"/>
                <a:gd name="connsiteX69" fmla="*/ 52388 w 478632"/>
                <a:gd name="connsiteY69" fmla="*/ 219075 h 531019"/>
                <a:gd name="connsiteX70" fmla="*/ 76200 w 478632"/>
                <a:gd name="connsiteY70" fmla="*/ 219075 h 531019"/>
                <a:gd name="connsiteX71" fmla="*/ 102394 w 478632"/>
                <a:gd name="connsiteY71" fmla="*/ 233362 h 531019"/>
                <a:gd name="connsiteX72" fmla="*/ 123825 w 478632"/>
                <a:gd name="connsiteY72" fmla="*/ 245269 h 531019"/>
                <a:gd name="connsiteX73" fmla="*/ 128588 w 478632"/>
                <a:gd name="connsiteY73" fmla="*/ 223837 h 531019"/>
                <a:gd name="connsiteX74" fmla="*/ 130969 w 478632"/>
                <a:gd name="connsiteY74" fmla="*/ 209550 h 531019"/>
                <a:gd name="connsiteX75" fmla="*/ 116682 w 478632"/>
                <a:gd name="connsiteY75" fmla="*/ 209550 h 531019"/>
                <a:gd name="connsiteX76" fmla="*/ 95250 w 478632"/>
                <a:gd name="connsiteY76" fmla="*/ 211931 h 531019"/>
                <a:gd name="connsiteX77" fmla="*/ 95250 w 478632"/>
                <a:gd name="connsiteY77" fmla="*/ 211931 h 531019"/>
                <a:gd name="connsiteX78" fmla="*/ 95250 w 478632"/>
                <a:gd name="connsiteY78" fmla="*/ 190500 h 531019"/>
                <a:gd name="connsiteX79" fmla="*/ 114300 w 478632"/>
                <a:gd name="connsiteY79" fmla="*/ 185737 h 531019"/>
                <a:gd name="connsiteX80" fmla="*/ 138113 w 478632"/>
                <a:gd name="connsiteY80" fmla="*/ 183356 h 531019"/>
                <a:gd name="connsiteX81" fmla="*/ 157163 w 478632"/>
                <a:gd name="connsiteY81" fmla="*/ 171450 h 531019"/>
                <a:gd name="connsiteX82" fmla="*/ 157163 w 478632"/>
                <a:gd name="connsiteY82" fmla="*/ 154781 h 531019"/>
                <a:gd name="connsiteX83" fmla="*/ 126207 w 478632"/>
                <a:gd name="connsiteY83" fmla="*/ 152400 h 531019"/>
                <a:gd name="connsiteX84" fmla="*/ 114300 w 478632"/>
                <a:gd name="connsiteY84" fmla="*/ 147637 h 531019"/>
                <a:gd name="connsiteX85" fmla="*/ 102394 w 478632"/>
                <a:gd name="connsiteY85" fmla="*/ 154781 h 531019"/>
                <a:gd name="connsiteX86" fmla="*/ 102394 w 478632"/>
                <a:gd name="connsiteY86" fmla="*/ 154781 h 531019"/>
                <a:gd name="connsiteX87" fmla="*/ 88107 w 478632"/>
                <a:gd name="connsiteY87" fmla="*/ 130969 h 531019"/>
                <a:gd name="connsiteX88" fmla="*/ 90488 w 478632"/>
                <a:gd name="connsiteY88" fmla="*/ 123825 h 531019"/>
                <a:gd name="connsiteX89" fmla="*/ 116682 w 478632"/>
                <a:gd name="connsiteY89" fmla="*/ 114300 h 531019"/>
                <a:gd name="connsiteX90" fmla="*/ 142875 w 478632"/>
                <a:gd name="connsiteY90" fmla="*/ 116681 h 531019"/>
                <a:gd name="connsiteX91" fmla="*/ 154782 w 478632"/>
                <a:gd name="connsiteY91" fmla="*/ 114300 h 531019"/>
                <a:gd name="connsiteX92" fmla="*/ 169069 w 478632"/>
                <a:gd name="connsiteY92" fmla="*/ 102394 h 531019"/>
                <a:gd name="connsiteX93" fmla="*/ 207169 w 478632"/>
                <a:gd name="connsiteY93" fmla="*/ 100012 h 531019"/>
                <a:gd name="connsiteX94" fmla="*/ 214313 w 478632"/>
                <a:gd name="connsiteY94" fmla="*/ 80962 h 531019"/>
                <a:gd name="connsiteX95" fmla="*/ 235744 w 478632"/>
                <a:gd name="connsiteY95" fmla="*/ 64294 h 531019"/>
                <a:gd name="connsiteX96" fmla="*/ 242888 w 478632"/>
                <a:gd name="connsiteY96" fmla="*/ 47625 h 531019"/>
                <a:gd name="connsiteX97" fmla="*/ 257175 w 478632"/>
                <a:gd name="connsiteY97" fmla="*/ 33337 h 531019"/>
                <a:gd name="connsiteX98" fmla="*/ 276225 w 478632"/>
                <a:gd name="connsiteY98" fmla="*/ 40481 h 531019"/>
                <a:gd name="connsiteX99" fmla="*/ 297657 w 478632"/>
                <a:gd name="connsiteY99" fmla="*/ 23812 h 531019"/>
                <a:gd name="connsiteX100" fmla="*/ 311944 w 478632"/>
                <a:gd name="connsiteY100" fmla="*/ 14287 h 531019"/>
                <a:gd name="connsiteX101" fmla="*/ 335757 w 478632"/>
                <a:gd name="connsiteY101" fmla="*/ 19050 h 531019"/>
                <a:gd name="connsiteX102" fmla="*/ 345282 w 478632"/>
                <a:gd name="connsiteY102" fmla="*/ 4762 h 531019"/>
                <a:gd name="connsiteX103" fmla="*/ 371475 w 478632"/>
                <a:gd name="connsiteY103" fmla="*/ 0 h 531019"/>
                <a:gd name="connsiteX104" fmla="*/ 378619 w 478632"/>
                <a:gd name="connsiteY104" fmla="*/ 14287 h 531019"/>
                <a:gd name="connsiteX105" fmla="*/ 402432 w 478632"/>
                <a:gd name="connsiteY105" fmla="*/ 19050 h 531019"/>
                <a:gd name="connsiteX106" fmla="*/ 421482 w 478632"/>
                <a:gd name="connsiteY106" fmla="*/ 11906 h 531019"/>
                <a:gd name="connsiteX107" fmla="*/ 471488 w 478632"/>
                <a:gd name="connsiteY107" fmla="*/ 7144 h 53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78632" h="531019">
                  <a:moveTo>
                    <a:pt x="471488" y="7144"/>
                  </a:moveTo>
                  <a:lnTo>
                    <a:pt x="457200" y="57150"/>
                  </a:lnTo>
                  <a:lnTo>
                    <a:pt x="461963" y="80962"/>
                  </a:lnTo>
                  <a:lnTo>
                    <a:pt x="478632" y="100012"/>
                  </a:lnTo>
                  <a:lnTo>
                    <a:pt x="461963" y="123825"/>
                  </a:lnTo>
                  <a:lnTo>
                    <a:pt x="438150" y="145256"/>
                  </a:lnTo>
                  <a:lnTo>
                    <a:pt x="421482" y="154781"/>
                  </a:lnTo>
                  <a:lnTo>
                    <a:pt x="421482" y="154781"/>
                  </a:lnTo>
                  <a:lnTo>
                    <a:pt x="407194" y="180975"/>
                  </a:lnTo>
                  <a:lnTo>
                    <a:pt x="433388" y="183356"/>
                  </a:lnTo>
                  <a:lnTo>
                    <a:pt x="447675" y="190500"/>
                  </a:lnTo>
                  <a:lnTo>
                    <a:pt x="442913" y="209550"/>
                  </a:lnTo>
                  <a:lnTo>
                    <a:pt x="421482" y="211931"/>
                  </a:lnTo>
                  <a:lnTo>
                    <a:pt x="421482" y="223837"/>
                  </a:lnTo>
                  <a:lnTo>
                    <a:pt x="426244" y="254794"/>
                  </a:lnTo>
                  <a:lnTo>
                    <a:pt x="421482" y="273844"/>
                  </a:lnTo>
                  <a:lnTo>
                    <a:pt x="411957" y="283369"/>
                  </a:lnTo>
                  <a:lnTo>
                    <a:pt x="395288" y="297656"/>
                  </a:lnTo>
                  <a:lnTo>
                    <a:pt x="414338" y="316706"/>
                  </a:lnTo>
                  <a:lnTo>
                    <a:pt x="433388" y="342900"/>
                  </a:lnTo>
                  <a:lnTo>
                    <a:pt x="454819" y="361950"/>
                  </a:lnTo>
                  <a:lnTo>
                    <a:pt x="450057" y="383381"/>
                  </a:lnTo>
                  <a:lnTo>
                    <a:pt x="442913" y="395287"/>
                  </a:lnTo>
                  <a:lnTo>
                    <a:pt x="419100" y="390525"/>
                  </a:lnTo>
                  <a:lnTo>
                    <a:pt x="419100" y="390525"/>
                  </a:lnTo>
                  <a:lnTo>
                    <a:pt x="409575" y="416719"/>
                  </a:lnTo>
                  <a:lnTo>
                    <a:pt x="423863" y="433387"/>
                  </a:lnTo>
                  <a:lnTo>
                    <a:pt x="431007" y="457200"/>
                  </a:lnTo>
                  <a:lnTo>
                    <a:pt x="454819" y="459581"/>
                  </a:lnTo>
                  <a:lnTo>
                    <a:pt x="464344" y="469106"/>
                  </a:lnTo>
                  <a:lnTo>
                    <a:pt x="450057" y="481012"/>
                  </a:lnTo>
                  <a:lnTo>
                    <a:pt x="438150" y="483394"/>
                  </a:lnTo>
                  <a:lnTo>
                    <a:pt x="438150" y="492919"/>
                  </a:lnTo>
                  <a:lnTo>
                    <a:pt x="435769" y="519112"/>
                  </a:lnTo>
                  <a:lnTo>
                    <a:pt x="428625" y="528637"/>
                  </a:lnTo>
                  <a:lnTo>
                    <a:pt x="411957" y="528637"/>
                  </a:lnTo>
                  <a:lnTo>
                    <a:pt x="392907" y="511969"/>
                  </a:lnTo>
                  <a:lnTo>
                    <a:pt x="376238" y="509587"/>
                  </a:lnTo>
                  <a:lnTo>
                    <a:pt x="376238" y="509587"/>
                  </a:lnTo>
                  <a:lnTo>
                    <a:pt x="350044" y="509587"/>
                  </a:lnTo>
                  <a:lnTo>
                    <a:pt x="340519" y="485775"/>
                  </a:lnTo>
                  <a:lnTo>
                    <a:pt x="330994" y="509587"/>
                  </a:lnTo>
                  <a:lnTo>
                    <a:pt x="330994" y="509587"/>
                  </a:lnTo>
                  <a:lnTo>
                    <a:pt x="307182" y="531019"/>
                  </a:lnTo>
                  <a:lnTo>
                    <a:pt x="290513" y="526256"/>
                  </a:lnTo>
                  <a:lnTo>
                    <a:pt x="278607" y="516731"/>
                  </a:lnTo>
                  <a:lnTo>
                    <a:pt x="264319" y="500062"/>
                  </a:lnTo>
                  <a:lnTo>
                    <a:pt x="238795" y="450825"/>
                  </a:lnTo>
                  <a:lnTo>
                    <a:pt x="242888" y="483394"/>
                  </a:lnTo>
                  <a:lnTo>
                    <a:pt x="233363" y="450056"/>
                  </a:lnTo>
                  <a:lnTo>
                    <a:pt x="242888" y="426244"/>
                  </a:lnTo>
                  <a:lnTo>
                    <a:pt x="247650" y="404812"/>
                  </a:lnTo>
                  <a:lnTo>
                    <a:pt x="230982" y="395287"/>
                  </a:lnTo>
                  <a:lnTo>
                    <a:pt x="204788" y="388144"/>
                  </a:lnTo>
                  <a:lnTo>
                    <a:pt x="183357" y="364331"/>
                  </a:lnTo>
                  <a:lnTo>
                    <a:pt x="164307" y="357187"/>
                  </a:lnTo>
                  <a:lnTo>
                    <a:pt x="164307" y="357187"/>
                  </a:lnTo>
                  <a:lnTo>
                    <a:pt x="123825" y="328612"/>
                  </a:lnTo>
                  <a:lnTo>
                    <a:pt x="114300" y="309562"/>
                  </a:lnTo>
                  <a:lnTo>
                    <a:pt x="95250" y="295275"/>
                  </a:lnTo>
                  <a:lnTo>
                    <a:pt x="95250" y="295275"/>
                  </a:lnTo>
                  <a:lnTo>
                    <a:pt x="66675" y="271462"/>
                  </a:lnTo>
                  <a:lnTo>
                    <a:pt x="66675" y="271462"/>
                  </a:lnTo>
                  <a:lnTo>
                    <a:pt x="45244" y="252412"/>
                  </a:lnTo>
                  <a:lnTo>
                    <a:pt x="11907" y="259556"/>
                  </a:lnTo>
                  <a:lnTo>
                    <a:pt x="0" y="247650"/>
                  </a:lnTo>
                  <a:lnTo>
                    <a:pt x="0" y="247650"/>
                  </a:lnTo>
                  <a:lnTo>
                    <a:pt x="4763" y="216694"/>
                  </a:lnTo>
                  <a:lnTo>
                    <a:pt x="26194" y="216694"/>
                  </a:lnTo>
                  <a:lnTo>
                    <a:pt x="52388" y="219075"/>
                  </a:lnTo>
                  <a:lnTo>
                    <a:pt x="76200" y="219075"/>
                  </a:lnTo>
                  <a:lnTo>
                    <a:pt x="102394" y="233362"/>
                  </a:lnTo>
                  <a:lnTo>
                    <a:pt x="123825" y="245269"/>
                  </a:lnTo>
                  <a:lnTo>
                    <a:pt x="128588" y="223837"/>
                  </a:lnTo>
                  <a:lnTo>
                    <a:pt x="130969" y="209550"/>
                  </a:lnTo>
                  <a:lnTo>
                    <a:pt x="116682" y="209550"/>
                  </a:lnTo>
                  <a:lnTo>
                    <a:pt x="95250" y="211931"/>
                  </a:lnTo>
                  <a:lnTo>
                    <a:pt x="95250" y="211931"/>
                  </a:lnTo>
                  <a:lnTo>
                    <a:pt x="95250" y="190500"/>
                  </a:lnTo>
                  <a:lnTo>
                    <a:pt x="114300" y="185737"/>
                  </a:lnTo>
                  <a:lnTo>
                    <a:pt x="138113" y="183356"/>
                  </a:lnTo>
                  <a:lnTo>
                    <a:pt x="157163" y="171450"/>
                  </a:lnTo>
                  <a:lnTo>
                    <a:pt x="157163" y="154781"/>
                  </a:lnTo>
                  <a:lnTo>
                    <a:pt x="126207" y="152400"/>
                  </a:lnTo>
                  <a:lnTo>
                    <a:pt x="114300" y="147637"/>
                  </a:lnTo>
                  <a:lnTo>
                    <a:pt x="102394" y="154781"/>
                  </a:lnTo>
                  <a:lnTo>
                    <a:pt x="102394" y="154781"/>
                  </a:lnTo>
                  <a:lnTo>
                    <a:pt x="88107" y="130969"/>
                  </a:lnTo>
                  <a:lnTo>
                    <a:pt x="90488" y="123825"/>
                  </a:lnTo>
                  <a:lnTo>
                    <a:pt x="116682" y="114300"/>
                  </a:lnTo>
                  <a:lnTo>
                    <a:pt x="142875" y="116681"/>
                  </a:lnTo>
                  <a:lnTo>
                    <a:pt x="154782" y="114300"/>
                  </a:lnTo>
                  <a:lnTo>
                    <a:pt x="169069" y="102394"/>
                  </a:lnTo>
                  <a:lnTo>
                    <a:pt x="207169" y="100012"/>
                  </a:lnTo>
                  <a:lnTo>
                    <a:pt x="214313" y="80962"/>
                  </a:lnTo>
                  <a:lnTo>
                    <a:pt x="235744" y="64294"/>
                  </a:lnTo>
                  <a:lnTo>
                    <a:pt x="242888" y="47625"/>
                  </a:lnTo>
                  <a:lnTo>
                    <a:pt x="257175" y="33337"/>
                  </a:lnTo>
                  <a:lnTo>
                    <a:pt x="276225" y="40481"/>
                  </a:lnTo>
                  <a:lnTo>
                    <a:pt x="297657" y="23812"/>
                  </a:lnTo>
                  <a:lnTo>
                    <a:pt x="311944" y="14287"/>
                  </a:lnTo>
                  <a:lnTo>
                    <a:pt x="335757" y="19050"/>
                  </a:lnTo>
                  <a:lnTo>
                    <a:pt x="345282" y="4762"/>
                  </a:lnTo>
                  <a:lnTo>
                    <a:pt x="371475" y="0"/>
                  </a:lnTo>
                  <a:lnTo>
                    <a:pt x="378619" y="14287"/>
                  </a:lnTo>
                  <a:lnTo>
                    <a:pt x="402432" y="19050"/>
                  </a:lnTo>
                  <a:lnTo>
                    <a:pt x="421482" y="11906"/>
                  </a:lnTo>
                  <a:lnTo>
                    <a:pt x="471488" y="7144"/>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11</a:t>
              </a:r>
            </a:p>
          </p:txBody>
        </p:sp>
        <p:sp>
          <p:nvSpPr>
            <p:cNvPr id="16" name="15 Forma libre"/>
            <p:cNvSpPr/>
            <p:nvPr/>
          </p:nvSpPr>
          <p:spPr>
            <a:xfrm>
              <a:off x="5220456" y="2843792"/>
              <a:ext cx="392864" cy="269525"/>
            </a:xfrm>
            <a:custGeom>
              <a:avLst/>
              <a:gdLst>
                <a:gd name="connsiteX0" fmla="*/ 219075 w 511968"/>
                <a:gd name="connsiteY0" fmla="*/ 0 h 371475"/>
                <a:gd name="connsiteX1" fmla="*/ 157162 w 511968"/>
                <a:gd name="connsiteY1" fmla="*/ 33337 h 371475"/>
                <a:gd name="connsiteX2" fmla="*/ 157162 w 511968"/>
                <a:gd name="connsiteY2" fmla="*/ 33337 h 371475"/>
                <a:gd name="connsiteX3" fmla="*/ 138112 w 511968"/>
                <a:gd name="connsiteY3" fmla="*/ 50006 h 371475"/>
                <a:gd name="connsiteX4" fmla="*/ 128587 w 511968"/>
                <a:gd name="connsiteY4" fmla="*/ 38100 h 371475"/>
                <a:gd name="connsiteX5" fmla="*/ 123825 w 511968"/>
                <a:gd name="connsiteY5" fmla="*/ 26194 h 371475"/>
                <a:gd name="connsiteX6" fmla="*/ 107156 w 511968"/>
                <a:gd name="connsiteY6" fmla="*/ 35719 h 371475"/>
                <a:gd name="connsiteX7" fmla="*/ 97631 w 511968"/>
                <a:gd name="connsiteY7" fmla="*/ 47625 h 371475"/>
                <a:gd name="connsiteX8" fmla="*/ 85725 w 511968"/>
                <a:gd name="connsiteY8" fmla="*/ 59531 h 371475"/>
                <a:gd name="connsiteX9" fmla="*/ 85725 w 511968"/>
                <a:gd name="connsiteY9" fmla="*/ 59531 h 371475"/>
                <a:gd name="connsiteX10" fmla="*/ 73818 w 511968"/>
                <a:gd name="connsiteY10" fmla="*/ 73819 h 371475"/>
                <a:gd name="connsiteX11" fmla="*/ 66675 w 511968"/>
                <a:gd name="connsiteY11" fmla="*/ 66675 h 371475"/>
                <a:gd name="connsiteX12" fmla="*/ 42862 w 511968"/>
                <a:gd name="connsiteY12" fmla="*/ 59531 h 371475"/>
                <a:gd name="connsiteX13" fmla="*/ 42862 w 511968"/>
                <a:gd name="connsiteY13" fmla="*/ 42862 h 371475"/>
                <a:gd name="connsiteX14" fmla="*/ 42862 w 511968"/>
                <a:gd name="connsiteY14" fmla="*/ 42862 h 371475"/>
                <a:gd name="connsiteX15" fmla="*/ 7143 w 511968"/>
                <a:gd name="connsiteY15" fmla="*/ 47625 h 371475"/>
                <a:gd name="connsiteX16" fmla="*/ 14287 w 511968"/>
                <a:gd name="connsiteY16" fmla="*/ 69056 h 371475"/>
                <a:gd name="connsiteX17" fmla="*/ 4762 w 511968"/>
                <a:gd name="connsiteY17" fmla="*/ 95250 h 371475"/>
                <a:gd name="connsiteX18" fmla="*/ 4762 w 511968"/>
                <a:gd name="connsiteY18" fmla="*/ 114300 h 371475"/>
                <a:gd name="connsiteX19" fmla="*/ 0 w 511968"/>
                <a:gd name="connsiteY19" fmla="*/ 128587 h 371475"/>
                <a:gd name="connsiteX20" fmla="*/ 0 w 511968"/>
                <a:gd name="connsiteY20" fmla="*/ 145256 h 371475"/>
                <a:gd name="connsiteX21" fmla="*/ 14287 w 511968"/>
                <a:gd name="connsiteY21" fmla="*/ 159544 h 371475"/>
                <a:gd name="connsiteX22" fmla="*/ 35718 w 511968"/>
                <a:gd name="connsiteY22" fmla="*/ 171450 h 371475"/>
                <a:gd name="connsiteX23" fmla="*/ 4762 w 511968"/>
                <a:gd name="connsiteY23" fmla="*/ 197644 h 371475"/>
                <a:gd name="connsiteX24" fmla="*/ 14287 w 511968"/>
                <a:gd name="connsiteY24" fmla="*/ 219075 h 371475"/>
                <a:gd name="connsiteX25" fmla="*/ 21431 w 511968"/>
                <a:gd name="connsiteY25" fmla="*/ 238125 h 371475"/>
                <a:gd name="connsiteX26" fmla="*/ 19050 w 511968"/>
                <a:gd name="connsiteY26" fmla="*/ 257175 h 371475"/>
                <a:gd name="connsiteX27" fmla="*/ 19050 w 511968"/>
                <a:gd name="connsiteY27" fmla="*/ 257175 h 371475"/>
                <a:gd name="connsiteX28" fmla="*/ 11906 w 511968"/>
                <a:gd name="connsiteY28" fmla="*/ 290512 h 371475"/>
                <a:gd name="connsiteX29" fmla="*/ 16668 w 511968"/>
                <a:gd name="connsiteY29" fmla="*/ 316706 h 371475"/>
                <a:gd name="connsiteX30" fmla="*/ 33337 w 511968"/>
                <a:gd name="connsiteY30" fmla="*/ 335756 h 371475"/>
                <a:gd name="connsiteX31" fmla="*/ 52387 w 511968"/>
                <a:gd name="connsiteY31" fmla="*/ 347662 h 371475"/>
                <a:gd name="connsiteX32" fmla="*/ 78581 w 511968"/>
                <a:gd name="connsiteY32" fmla="*/ 350044 h 371475"/>
                <a:gd name="connsiteX33" fmla="*/ 104775 w 511968"/>
                <a:gd name="connsiteY33" fmla="*/ 350044 h 371475"/>
                <a:gd name="connsiteX34" fmla="*/ 121443 w 511968"/>
                <a:gd name="connsiteY34" fmla="*/ 340519 h 371475"/>
                <a:gd name="connsiteX35" fmla="*/ 142875 w 511968"/>
                <a:gd name="connsiteY35" fmla="*/ 359569 h 371475"/>
                <a:gd name="connsiteX36" fmla="*/ 142875 w 511968"/>
                <a:gd name="connsiteY36" fmla="*/ 359569 h 371475"/>
                <a:gd name="connsiteX37" fmla="*/ 190500 w 511968"/>
                <a:gd name="connsiteY37" fmla="*/ 354806 h 371475"/>
                <a:gd name="connsiteX38" fmla="*/ 209550 w 511968"/>
                <a:gd name="connsiteY38" fmla="*/ 342900 h 371475"/>
                <a:gd name="connsiteX39" fmla="*/ 240506 w 511968"/>
                <a:gd name="connsiteY39" fmla="*/ 352425 h 371475"/>
                <a:gd name="connsiteX40" fmla="*/ 238125 w 511968"/>
                <a:gd name="connsiteY40" fmla="*/ 371475 h 371475"/>
                <a:gd name="connsiteX41" fmla="*/ 283368 w 511968"/>
                <a:gd name="connsiteY41" fmla="*/ 361950 h 371475"/>
                <a:gd name="connsiteX42" fmla="*/ 328612 w 511968"/>
                <a:gd name="connsiteY42" fmla="*/ 350044 h 371475"/>
                <a:gd name="connsiteX43" fmla="*/ 352425 w 511968"/>
                <a:gd name="connsiteY43" fmla="*/ 338137 h 371475"/>
                <a:gd name="connsiteX44" fmla="*/ 328612 w 511968"/>
                <a:gd name="connsiteY44" fmla="*/ 302419 h 371475"/>
                <a:gd name="connsiteX45" fmla="*/ 347662 w 511968"/>
                <a:gd name="connsiteY45" fmla="*/ 283369 h 371475"/>
                <a:gd name="connsiteX46" fmla="*/ 366712 w 511968"/>
                <a:gd name="connsiteY46" fmla="*/ 252412 h 371475"/>
                <a:gd name="connsiteX47" fmla="*/ 366712 w 511968"/>
                <a:gd name="connsiteY47" fmla="*/ 223837 h 371475"/>
                <a:gd name="connsiteX48" fmla="*/ 402431 w 511968"/>
                <a:gd name="connsiteY48" fmla="*/ 242887 h 371475"/>
                <a:gd name="connsiteX49" fmla="*/ 428625 w 511968"/>
                <a:gd name="connsiteY49" fmla="*/ 226219 h 371475"/>
                <a:gd name="connsiteX50" fmla="*/ 454818 w 511968"/>
                <a:gd name="connsiteY50" fmla="*/ 235744 h 371475"/>
                <a:gd name="connsiteX51" fmla="*/ 481012 w 511968"/>
                <a:gd name="connsiteY51" fmla="*/ 209550 h 371475"/>
                <a:gd name="connsiteX52" fmla="*/ 464343 w 511968"/>
                <a:gd name="connsiteY52" fmla="*/ 166687 h 371475"/>
                <a:gd name="connsiteX53" fmla="*/ 452437 w 511968"/>
                <a:gd name="connsiteY53" fmla="*/ 126206 h 371475"/>
                <a:gd name="connsiteX54" fmla="*/ 490537 w 511968"/>
                <a:gd name="connsiteY54" fmla="*/ 135731 h 371475"/>
                <a:gd name="connsiteX55" fmla="*/ 511968 w 511968"/>
                <a:gd name="connsiteY55" fmla="*/ 133350 h 371475"/>
                <a:gd name="connsiteX56" fmla="*/ 502443 w 511968"/>
                <a:gd name="connsiteY56" fmla="*/ 119062 h 371475"/>
                <a:gd name="connsiteX57" fmla="*/ 481012 w 511968"/>
                <a:gd name="connsiteY57" fmla="*/ 107156 h 371475"/>
                <a:gd name="connsiteX58" fmla="*/ 450056 w 511968"/>
                <a:gd name="connsiteY58" fmla="*/ 102394 h 371475"/>
                <a:gd name="connsiteX59" fmla="*/ 450056 w 511968"/>
                <a:gd name="connsiteY59" fmla="*/ 102394 h 371475"/>
                <a:gd name="connsiteX60" fmla="*/ 366712 w 511968"/>
                <a:gd name="connsiteY60" fmla="*/ 192881 h 371475"/>
                <a:gd name="connsiteX61" fmla="*/ 219075 w 511968"/>
                <a:gd name="connsiteY61"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1968" h="371475">
                  <a:moveTo>
                    <a:pt x="219075" y="0"/>
                  </a:moveTo>
                  <a:lnTo>
                    <a:pt x="157162" y="33337"/>
                  </a:lnTo>
                  <a:lnTo>
                    <a:pt x="157162" y="33337"/>
                  </a:lnTo>
                  <a:lnTo>
                    <a:pt x="138112" y="50006"/>
                  </a:lnTo>
                  <a:lnTo>
                    <a:pt x="128587" y="38100"/>
                  </a:lnTo>
                  <a:lnTo>
                    <a:pt x="123825" y="26194"/>
                  </a:lnTo>
                  <a:lnTo>
                    <a:pt x="107156" y="35719"/>
                  </a:lnTo>
                  <a:lnTo>
                    <a:pt x="97631" y="47625"/>
                  </a:lnTo>
                  <a:lnTo>
                    <a:pt x="85725" y="59531"/>
                  </a:lnTo>
                  <a:lnTo>
                    <a:pt x="85725" y="59531"/>
                  </a:lnTo>
                  <a:lnTo>
                    <a:pt x="73818" y="73819"/>
                  </a:lnTo>
                  <a:lnTo>
                    <a:pt x="66675" y="66675"/>
                  </a:lnTo>
                  <a:lnTo>
                    <a:pt x="42862" y="59531"/>
                  </a:lnTo>
                  <a:lnTo>
                    <a:pt x="42862" y="42862"/>
                  </a:lnTo>
                  <a:lnTo>
                    <a:pt x="42862" y="42862"/>
                  </a:lnTo>
                  <a:lnTo>
                    <a:pt x="7143" y="47625"/>
                  </a:lnTo>
                  <a:lnTo>
                    <a:pt x="14287" y="69056"/>
                  </a:lnTo>
                  <a:lnTo>
                    <a:pt x="4762" y="95250"/>
                  </a:lnTo>
                  <a:lnTo>
                    <a:pt x="4762" y="114300"/>
                  </a:lnTo>
                  <a:lnTo>
                    <a:pt x="0" y="128587"/>
                  </a:lnTo>
                  <a:lnTo>
                    <a:pt x="0" y="145256"/>
                  </a:lnTo>
                  <a:lnTo>
                    <a:pt x="14287" y="159544"/>
                  </a:lnTo>
                  <a:lnTo>
                    <a:pt x="35718" y="171450"/>
                  </a:lnTo>
                  <a:lnTo>
                    <a:pt x="4762" y="197644"/>
                  </a:lnTo>
                  <a:lnTo>
                    <a:pt x="14287" y="219075"/>
                  </a:lnTo>
                  <a:lnTo>
                    <a:pt x="21431" y="238125"/>
                  </a:lnTo>
                  <a:lnTo>
                    <a:pt x="19050" y="257175"/>
                  </a:lnTo>
                  <a:lnTo>
                    <a:pt x="19050" y="257175"/>
                  </a:lnTo>
                  <a:lnTo>
                    <a:pt x="11906" y="290512"/>
                  </a:lnTo>
                  <a:lnTo>
                    <a:pt x="16668" y="316706"/>
                  </a:lnTo>
                  <a:lnTo>
                    <a:pt x="33337" y="335756"/>
                  </a:lnTo>
                  <a:lnTo>
                    <a:pt x="52387" y="347662"/>
                  </a:lnTo>
                  <a:lnTo>
                    <a:pt x="78581" y="350044"/>
                  </a:lnTo>
                  <a:lnTo>
                    <a:pt x="104775" y="350044"/>
                  </a:lnTo>
                  <a:lnTo>
                    <a:pt x="121443" y="340519"/>
                  </a:lnTo>
                  <a:lnTo>
                    <a:pt x="142875" y="359569"/>
                  </a:lnTo>
                  <a:lnTo>
                    <a:pt x="142875" y="359569"/>
                  </a:lnTo>
                  <a:lnTo>
                    <a:pt x="190500" y="354806"/>
                  </a:lnTo>
                  <a:lnTo>
                    <a:pt x="209550" y="342900"/>
                  </a:lnTo>
                  <a:lnTo>
                    <a:pt x="240506" y="352425"/>
                  </a:lnTo>
                  <a:lnTo>
                    <a:pt x="238125" y="371475"/>
                  </a:lnTo>
                  <a:lnTo>
                    <a:pt x="283368" y="361950"/>
                  </a:lnTo>
                  <a:lnTo>
                    <a:pt x="328612" y="350044"/>
                  </a:lnTo>
                  <a:lnTo>
                    <a:pt x="352425" y="338137"/>
                  </a:lnTo>
                  <a:lnTo>
                    <a:pt x="328612" y="302419"/>
                  </a:lnTo>
                  <a:lnTo>
                    <a:pt x="347662" y="283369"/>
                  </a:lnTo>
                  <a:lnTo>
                    <a:pt x="366712" y="252412"/>
                  </a:lnTo>
                  <a:lnTo>
                    <a:pt x="366712" y="223837"/>
                  </a:lnTo>
                  <a:lnTo>
                    <a:pt x="402431" y="242887"/>
                  </a:lnTo>
                  <a:lnTo>
                    <a:pt x="428625" y="226219"/>
                  </a:lnTo>
                  <a:lnTo>
                    <a:pt x="454818" y="235744"/>
                  </a:lnTo>
                  <a:lnTo>
                    <a:pt x="481012" y="209550"/>
                  </a:lnTo>
                  <a:lnTo>
                    <a:pt x="464343" y="166687"/>
                  </a:lnTo>
                  <a:lnTo>
                    <a:pt x="452437" y="126206"/>
                  </a:lnTo>
                  <a:lnTo>
                    <a:pt x="490537" y="135731"/>
                  </a:lnTo>
                  <a:lnTo>
                    <a:pt x="511968" y="133350"/>
                  </a:lnTo>
                  <a:lnTo>
                    <a:pt x="502443" y="119062"/>
                  </a:lnTo>
                  <a:lnTo>
                    <a:pt x="481012" y="107156"/>
                  </a:lnTo>
                  <a:lnTo>
                    <a:pt x="450056" y="102394"/>
                  </a:lnTo>
                  <a:lnTo>
                    <a:pt x="450056" y="102394"/>
                  </a:lnTo>
                  <a:lnTo>
                    <a:pt x="366712" y="192881"/>
                  </a:lnTo>
                  <a:lnTo>
                    <a:pt x="219075"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15</a:t>
              </a:r>
            </a:p>
          </p:txBody>
        </p:sp>
        <p:sp>
          <p:nvSpPr>
            <p:cNvPr id="17" name="16 Forma libre"/>
            <p:cNvSpPr/>
            <p:nvPr/>
          </p:nvSpPr>
          <p:spPr>
            <a:xfrm>
              <a:off x="4865668" y="2840269"/>
              <a:ext cx="283831" cy="387553"/>
            </a:xfrm>
            <a:custGeom>
              <a:avLst/>
              <a:gdLst>
                <a:gd name="connsiteX0" fmla="*/ 214313 w 371475"/>
                <a:gd name="connsiteY0" fmla="*/ 0 h 535782"/>
                <a:gd name="connsiteX1" fmla="*/ 250031 w 371475"/>
                <a:gd name="connsiteY1" fmla="*/ 21432 h 535782"/>
                <a:gd name="connsiteX2" fmla="*/ 266700 w 371475"/>
                <a:gd name="connsiteY2" fmla="*/ 38100 h 535782"/>
                <a:gd name="connsiteX3" fmla="*/ 261938 w 371475"/>
                <a:gd name="connsiteY3" fmla="*/ 59532 h 535782"/>
                <a:gd name="connsiteX4" fmla="*/ 259556 w 371475"/>
                <a:gd name="connsiteY4" fmla="*/ 69057 h 535782"/>
                <a:gd name="connsiteX5" fmla="*/ 257175 w 371475"/>
                <a:gd name="connsiteY5" fmla="*/ 90488 h 535782"/>
                <a:gd name="connsiteX6" fmla="*/ 273844 w 371475"/>
                <a:gd name="connsiteY6" fmla="*/ 90488 h 535782"/>
                <a:gd name="connsiteX7" fmla="*/ 292894 w 371475"/>
                <a:gd name="connsiteY7" fmla="*/ 104775 h 535782"/>
                <a:gd name="connsiteX8" fmla="*/ 283369 w 371475"/>
                <a:gd name="connsiteY8" fmla="*/ 119063 h 535782"/>
                <a:gd name="connsiteX9" fmla="*/ 269081 w 371475"/>
                <a:gd name="connsiteY9" fmla="*/ 130969 h 535782"/>
                <a:gd name="connsiteX10" fmla="*/ 292894 w 371475"/>
                <a:gd name="connsiteY10" fmla="*/ 123825 h 535782"/>
                <a:gd name="connsiteX11" fmla="*/ 290513 w 371475"/>
                <a:gd name="connsiteY11" fmla="*/ 152400 h 535782"/>
                <a:gd name="connsiteX12" fmla="*/ 290513 w 371475"/>
                <a:gd name="connsiteY12" fmla="*/ 152400 h 535782"/>
                <a:gd name="connsiteX13" fmla="*/ 304800 w 371475"/>
                <a:gd name="connsiteY13" fmla="*/ 190500 h 535782"/>
                <a:gd name="connsiteX14" fmla="*/ 300038 w 371475"/>
                <a:gd name="connsiteY14" fmla="*/ 204788 h 535782"/>
                <a:gd name="connsiteX15" fmla="*/ 297656 w 371475"/>
                <a:gd name="connsiteY15" fmla="*/ 219075 h 535782"/>
                <a:gd name="connsiteX16" fmla="*/ 295275 w 371475"/>
                <a:gd name="connsiteY16" fmla="*/ 235744 h 535782"/>
                <a:gd name="connsiteX17" fmla="*/ 316706 w 371475"/>
                <a:gd name="connsiteY17" fmla="*/ 240507 h 535782"/>
                <a:gd name="connsiteX18" fmla="*/ 328613 w 371475"/>
                <a:gd name="connsiteY18" fmla="*/ 254794 h 535782"/>
                <a:gd name="connsiteX19" fmla="*/ 328613 w 371475"/>
                <a:gd name="connsiteY19" fmla="*/ 254794 h 535782"/>
                <a:gd name="connsiteX20" fmla="*/ 295275 w 371475"/>
                <a:gd name="connsiteY20" fmla="*/ 278607 h 535782"/>
                <a:gd name="connsiteX21" fmla="*/ 295275 w 371475"/>
                <a:gd name="connsiteY21" fmla="*/ 278607 h 535782"/>
                <a:gd name="connsiteX22" fmla="*/ 371475 w 371475"/>
                <a:gd name="connsiteY22" fmla="*/ 390525 h 535782"/>
                <a:gd name="connsiteX23" fmla="*/ 354806 w 371475"/>
                <a:gd name="connsiteY23" fmla="*/ 411957 h 535782"/>
                <a:gd name="connsiteX24" fmla="*/ 333375 w 371475"/>
                <a:gd name="connsiteY24" fmla="*/ 404813 h 535782"/>
                <a:gd name="connsiteX25" fmla="*/ 321469 w 371475"/>
                <a:gd name="connsiteY25" fmla="*/ 428625 h 535782"/>
                <a:gd name="connsiteX26" fmla="*/ 323850 w 371475"/>
                <a:gd name="connsiteY26" fmla="*/ 450057 h 535782"/>
                <a:gd name="connsiteX27" fmla="*/ 235744 w 371475"/>
                <a:gd name="connsiteY27" fmla="*/ 476250 h 535782"/>
                <a:gd name="connsiteX28" fmla="*/ 207169 w 371475"/>
                <a:gd name="connsiteY28" fmla="*/ 495300 h 535782"/>
                <a:gd name="connsiteX29" fmla="*/ 169069 w 371475"/>
                <a:gd name="connsiteY29" fmla="*/ 507207 h 535782"/>
                <a:gd name="connsiteX30" fmla="*/ 126206 w 371475"/>
                <a:gd name="connsiteY30" fmla="*/ 535782 h 535782"/>
                <a:gd name="connsiteX31" fmla="*/ 107156 w 371475"/>
                <a:gd name="connsiteY31" fmla="*/ 516732 h 535782"/>
                <a:gd name="connsiteX32" fmla="*/ 88106 w 371475"/>
                <a:gd name="connsiteY32" fmla="*/ 495300 h 535782"/>
                <a:gd name="connsiteX33" fmla="*/ 107156 w 371475"/>
                <a:gd name="connsiteY33" fmla="*/ 454819 h 535782"/>
                <a:gd name="connsiteX34" fmla="*/ 90488 w 371475"/>
                <a:gd name="connsiteY34" fmla="*/ 431007 h 535782"/>
                <a:gd name="connsiteX35" fmla="*/ 76200 w 371475"/>
                <a:gd name="connsiteY35" fmla="*/ 428625 h 535782"/>
                <a:gd name="connsiteX36" fmla="*/ 76200 w 371475"/>
                <a:gd name="connsiteY36" fmla="*/ 400050 h 535782"/>
                <a:gd name="connsiteX37" fmla="*/ 57150 w 371475"/>
                <a:gd name="connsiteY37" fmla="*/ 390525 h 535782"/>
                <a:gd name="connsiteX38" fmla="*/ 28575 w 371475"/>
                <a:gd name="connsiteY38" fmla="*/ 419100 h 535782"/>
                <a:gd name="connsiteX39" fmla="*/ 11906 w 371475"/>
                <a:gd name="connsiteY39" fmla="*/ 385763 h 535782"/>
                <a:gd name="connsiteX40" fmla="*/ 47625 w 371475"/>
                <a:gd name="connsiteY40" fmla="*/ 352425 h 535782"/>
                <a:gd name="connsiteX41" fmla="*/ 16669 w 371475"/>
                <a:gd name="connsiteY41" fmla="*/ 335757 h 535782"/>
                <a:gd name="connsiteX42" fmla="*/ 19050 w 371475"/>
                <a:gd name="connsiteY42" fmla="*/ 304800 h 535782"/>
                <a:gd name="connsiteX43" fmla="*/ 40481 w 371475"/>
                <a:gd name="connsiteY43" fmla="*/ 280988 h 535782"/>
                <a:gd name="connsiteX44" fmla="*/ 16669 w 371475"/>
                <a:gd name="connsiteY44" fmla="*/ 276225 h 535782"/>
                <a:gd name="connsiteX45" fmla="*/ 4763 w 371475"/>
                <a:gd name="connsiteY45" fmla="*/ 247650 h 535782"/>
                <a:gd name="connsiteX46" fmla="*/ 0 w 371475"/>
                <a:gd name="connsiteY46" fmla="*/ 226219 h 535782"/>
                <a:gd name="connsiteX47" fmla="*/ 0 w 371475"/>
                <a:gd name="connsiteY47" fmla="*/ 226219 h 535782"/>
                <a:gd name="connsiteX48" fmla="*/ 35719 w 371475"/>
                <a:gd name="connsiteY48" fmla="*/ 192882 h 535782"/>
                <a:gd name="connsiteX49" fmla="*/ 45244 w 371475"/>
                <a:gd name="connsiteY49" fmla="*/ 169069 h 535782"/>
                <a:gd name="connsiteX50" fmla="*/ 78581 w 371475"/>
                <a:gd name="connsiteY50" fmla="*/ 157163 h 535782"/>
                <a:gd name="connsiteX51" fmla="*/ 107156 w 371475"/>
                <a:gd name="connsiteY51" fmla="*/ 171450 h 535782"/>
                <a:gd name="connsiteX52" fmla="*/ 130969 w 371475"/>
                <a:gd name="connsiteY52" fmla="*/ 173832 h 535782"/>
                <a:gd name="connsiteX53" fmla="*/ 128588 w 371475"/>
                <a:gd name="connsiteY53" fmla="*/ 140494 h 535782"/>
                <a:gd name="connsiteX54" fmla="*/ 140494 w 371475"/>
                <a:gd name="connsiteY54" fmla="*/ 133350 h 535782"/>
                <a:gd name="connsiteX55" fmla="*/ 169069 w 371475"/>
                <a:gd name="connsiteY55" fmla="*/ 140494 h 535782"/>
                <a:gd name="connsiteX56" fmla="*/ 188119 w 371475"/>
                <a:gd name="connsiteY56" fmla="*/ 135732 h 535782"/>
                <a:gd name="connsiteX57" fmla="*/ 195263 w 371475"/>
                <a:gd name="connsiteY57" fmla="*/ 116682 h 535782"/>
                <a:gd name="connsiteX58" fmla="*/ 195263 w 371475"/>
                <a:gd name="connsiteY58" fmla="*/ 100013 h 535782"/>
                <a:gd name="connsiteX59" fmla="*/ 209550 w 371475"/>
                <a:gd name="connsiteY59" fmla="*/ 92869 h 535782"/>
                <a:gd name="connsiteX60" fmla="*/ 221456 w 371475"/>
                <a:gd name="connsiteY60" fmla="*/ 61913 h 535782"/>
                <a:gd name="connsiteX61" fmla="*/ 214313 w 371475"/>
                <a:gd name="connsiteY61" fmla="*/ 0 h 5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1475" h="535782">
                  <a:moveTo>
                    <a:pt x="214313" y="0"/>
                  </a:moveTo>
                  <a:lnTo>
                    <a:pt x="250031" y="21432"/>
                  </a:lnTo>
                  <a:lnTo>
                    <a:pt x="266700" y="38100"/>
                  </a:lnTo>
                  <a:lnTo>
                    <a:pt x="261938" y="59532"/>
                  </a:lnTo>
                  <a:lnTo>
                    <a:pt x="259556" y="69057"/>
                  </a:lnTo>
                  <a:lnTo>
                    <a:pt x="257175" y="90488"/>
                  </a:lnTo>
                  <a:lnTo>
                    <a:pt x="273844" y="90488"/>
                  </a:lnTo>
                  <a:lnTo>
                    <a:pt x="292894" y="104775"/>
                  </a:lnTo>
                  <a:lnTo>
                    <a:pt x="283369" y="119063"/>
                  </a:lnTo>
                  <a:lnTo>
                    <a:pt x="269081" y="130969"/>
                  </a:lnTo>
                  <a:lnTo>
                    <a:pt x="292894" y="123825"/>
                  </a:lnTo>
                  <a:lnTo>
                    <a:pt x="290513" y="152400"/>
                  </a:lnTo>
                  <a:lnTo>
                    <a:pt x="290513" y="152400"/>
                  </a:lnTo>
                  <a:lnTo>
                    <a:pt x="304800" y="190500"/>
                  </a:lnTo>
                  <a:lnTo>
                    <a:pt x="300038" y="204788"/>
                  </a:lnTo>
                  <a:lnTo>
                    <a:pt x="297656" y="219075"/>
                  </a:lnTo>
                  <a:lnTo>
                    <a:pt x="295275" y="235744"/>
                  </a:lnTo>
                  <a:lnTo>
                    <a:pt x="316706" y="240507"/>
                  </a:lnTo>
                  <a:lnTo>
                    <a:pt x="328613" y="254794"/>
                  </a:lnTo>
                  <a:lnTo>
                    <a:pt x="328613" y="254794"/>
                  </a:lnTo>
                  <a:lnTo>
                    <a:pt x="295275" y="278607"/>
                  </a:lnTo>
                  <a:lnTo>
                    <a:pt x="295275" y="278607"/>
                  </a:lnTo>
                  <a:lnTo>
                    <a:pt x="371475" y="390525"/>
                  </a:lnTo>
                  <a:lnTo>
                    <a:pt x="354806" y="411957"/>
                  </a:lnTo>
                  <a:lnTo>
                    <a:pt x="333375" y="404813"/>
                  </a:lnTo>
                  <a:lnTo>
                    <a:pt x="321469" y="428625"/>
                  </a:lnTo>
                  <a:lnTo>
                    <a:pt x="323850" y="450057"/>
                  </a:lnTo>
                  <a:lnTo>
                    <a:pt x="235744" y="476250"/>
                  </a:lnTo>
                  <a:lnTo>
                    <a:pt x="207169" y="495300"/>
                  </a:lnTo>
                  <a:lnTo>
                    <a:pt x="169069" y="507207"/>
                  </a:lnTo>
                  <a:lnTo>
                    <a:pt x="126206" y="535782"/>
                  </a:lnTo>
                  <a:lnTo>
                    <a:pt x="107156" y="516732"/>
                  </a:lnTo>
                  <a:lnTo>
                    <a:pt x="88106" y="495300"/>
                  </a:lnTo>
                  <a:lnTo>
                    <a:pt x="107156" y="454819"/>
                  </a:lnTo>
                  <a:lnTo>
                    <a:pt x="90488" y="431007"/>
                  </a:lnTo>
                  <a:lnTo>
                    <a:pt x="76200" y="428625"/>
                  </a:lnTo>
                  <a:lnTo>
                    <a:pt x="76200" y="400050"/>
                  </a:lnTo>
                  <a:lnTo>
                    <a:pt x="57150" y="390525"/>
                  </a:lnTo>
                  <a:lnTo>
                    <a:pt x="28575" y="419100"/>
                  </a:lnTo>
                  <a:lnTo>
                    <a:pt x="11906" y="385763"/>
                  </a:lnTo>
                  <a:lnTo>
                    <a:pt x="47625" y="352425"/>
                  </a:lnTo>
                  <a:lnTo>
                    <a:pt x="16669" y="335757"/>
                  </a:lnTo>
                  <a:lnTo>
                    <a:pt x="19050" y="304800"/>
                  </a:lnTo>
                  <a:lnTo>
                    <a:pt x="40481" y="280988"/>
                  </a:lnTo>
                  <a:lnTo>
                    <a:pt x="16669" y="276225"/>
                  </a:lnTo>
                  <a:lnTo>
                    <a:pt x="4763" y="247650"/>
                  </a:lnTo>
                  <a:lnTo>
                    <a:pt x="0" y="226219"/>
                  </a:lnTo>
                  <a:lnTo>
                    <a:pt x="0" y="226219"/>
                  </a:lnTo>
                  <a:lnTo>
                    <a:pt x="35719" y="192882"/>
                  </a:lnTo>
                  <a:lnTo>
                    <a:pt x="45244" y="169069"/>
                  </a:lnTo>
                  <a:lnTo>
                    <a:pt x="78581" y="157163"/>
                  </a:lnTo>
                  <a:lnTo>
                    <a:pt x="107156" y="171450"/>
                  </a:lnTo>
                  <a:lnTo>
                    <a:pt x="130969" y="173832"/>
                  </a:lnTo>
                  <a:lnTo>
                    <a:pt x="128588" y="140494"/>
                  </a:lnTo>
                  <a:lnTo>
                    <a:pt x="140494" y="133350"/>
                  </a:lnTo>
                  <a:lnTo>
                    <a:pt x="169069" y="140494"/>
                  </a:lnTo>
                  <a:lnTo>
                    <a:pt x="188119" y="135732"/>
                  </a:lnTo>
                  <a:lnTo>
                    <a:pt x="195263" y="116682"/>
                  </a:lnTo>
                  <a:lnTo>
                    <a:pt x="195263" y="100013"/>
                  </a:lnTo>
                  <a:lnTo>
                    <a:pt x="209550" y="92869"/>
                  </a:lnTo>
                  <a:lnTo>
                    <a:pt x="221456" y="61913"/>
                  </a:lnTo>
                  <a:lnTo>
                    <a:pt x="214313"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27</a:t>
              </a:r>
            </a:p>
          </p:txBody>
        </p:sp>
        <p:sp>
          <p:nvSpPr>
            <p:cNvPr id="18" name="17 Forma libre"/>
            <p:cNvSpPr/>
            <p:nvPr/>
          </p:nvSpPr>
          <p:spPr>
            <a:xfrm>
              <a:off x="4472803" y="2933633"/>
              <a:ext cx="318445" cy="310042"/>
            </a:xfrm>
            <a:custGeom>
              <a:avLst/>
              <a:gdLst>
                <a:gd name="connsiteX0" fmla="*/ 0 w 416719"/>
                <a:gd name="connsiteY0" fmla="*/ 157162 h 428625"/>
                <a:gd name="connsiteX1" fmla="*/ 19050 w 416719"/>
                <a:gd name="connsiteY1" fmla="*/ 211931 h 428625"/>
                <a:gd name="connsiteX2" fmla="*/ 0 w 416719"/>
                <a:gd name="connsiteY2" fmla="*/ 230981 h 428625"/>
                <a:gd name="connsiteX3" fmla="*/ 4763 w 416719"/>
                <a:gd name="connsiteY3" fmla="*/ 238125 h 428625"/>
                <a:gd name="connsiteX4" fmla="*/ 7144 w 416719"/>
                <a:gd name="connsiteY4" fmla="*/ 250031 h 428625"/>
                <a:gd name="connsiteX5" fmla="*/ 26194 w 416719"/>
                <a:gd name="connsiteY5" fmla="*/ 238125 h 428625"/>
                <a:gd name="connsiteX6" fmla="*/ 38100 w 416719"/>
                <a:gd name="connsiteY6" fmla="*/ 247650 h 428625"/>
                <a:gd name="connsiteX7" fmla="*/ 38100 w 416719"/>
                <a:gd name="connsiteY7" fmla="*/ 247650 h 428625"/>
                <a:gd name="connsiteX8" fmla="*/ 64294 w 416719"/>
                <a:gd name="connsiteY8" fmla="*/ 271462 h 428625"/>
                <a:gd name="connsiteX9" fmla="*/ 76200 w 416719"/>
                <a:gd name="connsiteY9" fmla="*/ 285750 h 428625"/>
                <a:gd name="connsiteX10" fmla="*/ 76200 w 416719"/>
                <a:gd name="connsiteY10" fmla="*/ 285750 h 428625"/>
                <a:gd name="connsiteX11" fmla="*/ 95250 w 416719"/>
                <a:gd name="connsiteY11" fmla="*/ 300037 h 428625"/>
                <a:gd name="connsiteX12" fmla="*/ 107157 w 416719"/>
                <a:gd name="connsiteY12" fmla="*/ 302419 h 428625"/>
                <a:gd name="connsiteX13" fmla="*/ 121444 w 416719"/>
                <a:gd name="connsiteY13" fmla="*/ 311944 h 428625"/>
                <a:gd name="connsiteX14" fmla="*/ 119063 w 416719"/>
                <a:gd name="connsiteY14" fmla="*/ 321469 h 428625"/>
                <a:gd name="connsiteX15" fmla="*/ 104775 w 416719"/>
                <a:gd name="connsiteY15" fmla="*/ 350044 h 428625"/>
                <a:gd name="connsiteX16" fmla="*/ 102394 w 416719"/>
                <a:gd name="connsiteY16" fmla="*/ 361950 h 428625"/>
                <a:gd name="connsiteX17" fmla="*/ 109538 w 416719"/>
                <a:gd name="connsiteY17" fmla="*/ 376237 h 428625"/>
                <a:gd name="connsiteX18" fmla="*/ 138113 w 416719"/>
                <a:gd name="connsiteY18" fmla="*/ 385762 h 428625"/>
                <a:gd name="connsiteX19" fmla="*/ 166688 w 416719"/>
                <a:gd name="connsiteY19" fmla="*/ 388144 h 428625"/>
                <a:gd name="connsiteX20" fmla="*/ 207169 w 416719"/>
                <a:gd name="connsiteY20" fmla="*/ 402431 h 428625"/>
                <a:gd name="connsiteX21" fmla="*/ 238125 w 416719"/>
                <a:gd name="connsiteY21" fmla="*/ 411956 h 428625"/>
                <a:gd name="connsiteX22" fmla="*/ 261938 w 416719"/>
                <a:gd name="connsiteY22" fmla="*/ 428625 h 428625"/>
                <a:gd name="connsiteX23" fmla="*/ 278607 w 416719"/>
                <a:gd name="connsiteY23" fmla="*/ 392906 h 428625"/>
                <a:gd name="connsiteX24" fmla="*/ 309563 w 416719"/>
                <a:gd name="connsiteY24" fmla="*/ 381000 h 428625"/>
                <a:gd name="connsiteX25" fmla="*/ 357188 w 416719"/>
                <a:gd name="connsiteY25" fmla="*/ 366712 h 428625"/>
                <a:gd name="connsiteX26" fmla="*/ 357188 w 416719"/>
                <a:gd name="connsiteY26" fmla="*/ 366712 h 428625"/>
                <a:gd name="connsiteX27" fmla="*/ 383382 w 416719"/>
                <a:gd name="connsiteY27" fmla="*/ 352425 h 428625"/>
                <a:gd name="connsiteX28" fmla="*/ 400050 w 416719"/>
                <a:gd name="connsiteY28" fmla="*/ 364331 h 428625"/>
                <a:gd name="connsiteX29" fmla="*/ 416719 w 416719"/>
                <a:gd name="connsiteY29" fmla="*/ 359569 h 428625"/>
                <a:gd name="connsiteX30" fmla="*/ 416719 w 416719"/>
                <a:gd name="connsiteY30" fmla="*/ 345281 h 428625"/>
                <a:gd name="connsiteX31" fmla="*/ 402432 w 416719"/>
                <a:gd name="connsiteY31" fmla="*/ 330994 h 428625"/>
                <a:gd name="connsiteX32" fmla="*/ 402432 w 416719"/>
                <a:gd name="connsiteY32" fmla="*/ 330994 h 428625"/>
                <a:gd name="connsiteX33" fmla="*/ 361950 w 416719"/>
                <a:gd name="connsiteY33" fmla="*/ 328612 h 428625"/>
                <a:gd name="connsiteX34" fmla="*/ 366713 w 416719"/>
                <a:gd name="connsiteY34" fmla="*/ 311944 h 428625"/>
                <a:gd name="connsiteX35" fmla="*/ 373857 w 416719"/>
                <a:gd name="connsiteY35" fmla="*/ 288131 h 428625"/>
                <a:gd name="connsiteX36" fmla="*/ 376238 w 416719"/>
                <a:gd name="connsiteY36" fmla="*/ 264319 h 428625"/>
                <a:gd name="connsiteX37" fmla="*/ 369094 w 416719"/>
                <a:gd name="connsiteY37" fmla="*/ 250031 h 428625"/>
                <a:gd name="connsiteX38" fmla="*/ 359569 w 416719"/>
                <a:gd name="connsiteY38" fmla="*/ 238125 h 428625"/>
                <a:gd name="connsiteX39" fmla="*/ 373857 w 416719"/>
                <a:gd name="connsiteY39" fmla="*/ 235744 h 428625"/>
                <a:gd name="connsiteX40" fmla="*/ 373857 w 416719"/>
                <a:gd name="connsiteY40" fmla="*/ 235744 h 428625"/>
                <a:gd name="connsiteX41" fmla="*/ 366713 w 416719"/>
                <a:gd name="connsiteY41" fmla="*/ 214312 h 428625"/>
                <a:gd name="connsiteX42" fmla="*/ 350044 w 416719"/>
                <a:gd name="connsiteY42" fmla="*/ 200025 h 428625"/>
                <a:gd name="connsiteX43" fmla="*/ 338138 w 416719"/>
                <a:gd name="connsiteY43" fmla="*/ 166687 h 428625"/>
                <a:gd name="connsiteX44" fmla="*/ 335757 w 416719"/>
                <a:gd name="connsiteY44" fmla="*/ 147637 h 428625"/>
                <a:gd name="connsiteX45" fmla="*/ 328613 w 416719"/>
                <a:gd name="connsiteY45" fmla="*/ 130969 h 428625"/>
                <a:gd name="connsiteX46" fmla="*/ 333375 w 416719"/>
                <a:gd name="connsiteY46" fmla="*/ 109537 h 428625"/>
                <a:gd name="connsiteX47" fmla="*/ 345282 w 416719"/>
                <a:gd name="connsiteY47" fmla="*/ 90487 h 428625"/>
                <a:gd name="connsiteX48" fmla="*/ 314325 w 416719"/>
                <a:gd name="connsiteY48" fmla="*/ 73819 h 428625"/>
                <a:gd name="connsiteX49" fmla="*/ 292894 w 416719"/>
                <a:gd name="connsiteY49" fmla="*/ 64294 h 428625"/>
                <a:gd name="connsiteX50" fmla="*/ 280988 w 416719"/>
                <a:gd name="connsiteY50" fmla="*/ 50006 h 428625"/>
                <a:gd name="connsiteX51" fmla="*/ 261938 w 416719"/>
                <a:gd name="connsiteY51" fmla="*/ 50006 h 428625"/>
                <a:gd name="connsiteX52" fmla="*/ 238125 w 416719"/>
                <a:gd name="connsiteY52" fmla="*/ 52387 h 428625"/>
                <a:gd name="connsiteX53" fmla="*/ 219075 w 416719"/>
                <a:gd name="connsiteY53" fmla="*/ 30956 h 428625"/>
                <a:gd name="connsiteX54" fmla="*/ 209550 w 416719"/>
                <a:gd name="connsiteY54" fmla="*/ 7144 h 428625"/>
                <a:gd name="connsiteX55" fmla="*/ 209550 w 416719"/>
                <a:gd name="connsiteY55" fmla="*/ 7144 h 428625"/>
                <a:gd name="connsiteX56" fmla="*/ 176213 w 416719"/>
                <a:gd name="connsiteY56" fmla="*/ 4762 h 428625"/>
                <a:gd name="connsiteX57" fmla="*/ 154782 w 416719"/>
                <a:gd name="connsiteY57" fmla="*/ 9525 h 428625"/>
                <a:gd name="connsiteX58" fmla="*/ 138113 w 416719"/>
                <a:gd name="connsiteY58" fmla="*/ 7144 h 428625"/>
                <a:gd name="connsiteX59" fmla="*/ 119063 w 416719"/>
                <a:gd name="connsiteY59" fmla="*/ 0 h 428625"/>
                <a:gd name="connsiteX60" fmla="*/ 111919 w 416719"/>
                <a:gd name="connsiteY60" fmla="*/ 7144 h 428625"/>
                <a:gd name="connsiteX61" fmla="*/ 104775 w 416719"/>
                <a:gd name="connsiteY61" fmla="*/ 30956 h 428625"/>
                <a:gd name="connsiteX62" fmla="*/ 85725 w 416719"/>
                <a:gd name="connsiteY62" fmla="*/ 42862 h 428625"/>
                <a:gd name="connsiteX63" fmla="*/ 66675 w 416719"/>
                <a:gd name="connsiteY63" fmla="*/ 57150 h 428625"/>
                <a:gd name="connsiteX64" fmla="*/ 66675 w 416719"/>
                <a:gd name="connsiteY64" fmla="*/ 57150 h 428625"/>
                <a:gd name="connsiteX65" fmla="*/ 61913 w 416719"/>
                <a:gd name="connsiteY65" fmla="*/ 92869 h 428625"/>
                <a:gd name="connsiteX66" fmla="*/ 88107 w 416719"/>
                <a:gd name="connsiteY66" fmla="*/ 104775 h 428625"/>
                <a:gd name="connsiteX67" fmla="*/ 76200 w 416719"/>
                <a:gd name="connsiteY67" fmla="*/ 123825 h 428625"/>
                <a:gd name="connsiteX68" fmla="*/ 76200 w 416719"/>
                <a:gd name="connsiteY68" fmla="*/ 123825 h 428625"/>
                <a:gd name="connsiteX69" fmla="*/ 50007 w 416719"/>
                <a:gd name="connsiteY69" fmla="*/ 150019 h 428625"/>
                <a:gd name="connsiteX70" fmla="*/ 0 w 416719"/>
                <a:gd name="connsiteY70" fmla="*/ 157162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16719" h="428625">
                  <a:moveTo>
                    <a:pt x="0" y="157162"/>
                  </a:moveTo>
                  <a:lnTo>
                    <a:pt x="19050" y="211931"/>
                  </a:lnTo>
                  <a:lnTo>
                    <a:pt x="0" y="230981"/>
                  </a:lnTo>
                  <a:lnTo>
                    <a:pt x="4763" y="238125"/>
                  </a:lnTo>
                  <a:lnTo>
                    <a:pt x="7144" y="250031"/>
                  </a:lnTo>
                  <a:lnTo>
                    <a:pt x="26194" y="238125"/>
                  </a:lnTo>
                  <a:lnTo>
                    <a:pt x="38100" y="247650"/>
                  </a:lnTo>
                  <a:lnTo>
                    <a:pt x="38100" y="247650"/>
                  </a:lnTo>
                  <a:lnTo>
                    <a:pt x="64294" y="271462"/>
                  </a:lnTo>
                  <a:lnTo>
                    <a:pt x="76200" y="285750"/>
                  </a:lnTo>
                  <a:lnTo>
                    <a:pt x="76200" y="285750"/>
                  </a:lnTo>
                  <a:lnTo>
                    <a:pt x="95250" y="300037"/>
                  </a:lnTo>
                  <a:lnTo>
                    <a:pt x="107157" y="302419"/>
                  </a:lnTo>
                  <a:lnTo>
                    <a:pt x="121444" y="311944"/>
                  </a:lnTo>
                  <a:lnTo>
                    <a:pt x="119063" y="321469"/>
                  </a:lnTo>
                  <a:lnTo>
                    <a:pt x="104775" y="350044"/>
                  </a:lnTo>
                  <a:lnTo>
                    <a:pt x="102394" y="361950"/>
                  </a:lnTo>
                  <a:lnTo>
                    <a:pt x="109538" y="376237"/>
                  </a:lnTo>
                  <a:lnTo>
                    <a:pt x="138113" y="385762"/>
                  </a:lnTo>
                  <a:lnTo>
                    <a:pt x="166688" y="388144"/>
                  </a:lnTo>
                  <a:lnTo>
                    <a:pt x="207169" y="402431"/>
                  </a:lnTo>
                  <a:lnTo>
                    <a:pt x="238125" y="411956"/>
                  </a:lnTo>
                  <a:lnTo>
                    <a:pt x="261938" y="428625"/>
                  </a:lnTo>
                  <a:lnTo>
                    <a:pt x="278607" y="392906"/>
                  </a:lnTo>
                  <a:lnTo>
                    <a:pt x="309563" y="381000"/>
                  </a:lnTo>
                  <a:lnTo>
                    <a:pt x="357188" y="366712"/>
                  </a:lnTo>
                  <a:lnTo>
                    <a:pt x="357188" y="366712"/>
                  </a:lnTo>
                  <a:lnTo>
                    <a:pt x="383382" y="352425"/>
                  </a:lnTo>
                  <a:lnTo>
                    <a:pt x="400050" y="364331"/>
                  </a:lnTo>
                  <a:lnTo>
                    <a:pt x="416719" y="359569"/>
                  </a:lnTo>
                  <a:lnTo>
                    <a:pt x="416719" y="345281"/>
                  </a:lnTo>
                  <a:lnTo>
                    <a:pt x="402432" y="330994"/>
                  </a:lnTo>
                  <a:lnTo>
                    <a:pt x="402432" y="330994"/>
                  </a:lnTo>
                  <a:lnTo>
                    <a:pt x="361950" y="328612"/>
                  </a:lnTo>
                  <a:lnTo>
                    <a:pt x="366713" y="311944"/>
                  </a:lnTo>
                  <a:lnTo>
                    <a:pt x="373857" y="288131"/>
                  </a:lnTo>
                  <a:lnTo>
                    <a:pt x="376238" y="264319"/>
                  </a:lnTo>
                  <a:lnTo>
                    <a:pt x="369094" y="250031"/>
                  </a:lnTo>
                  <a:lnTo>
                    <a:pt x="359569" y="238125"/>
                  </a:lnTo>
                  <a:lnTo>
                    <a:pt x="373857" y="235744"/>
                  </a:lnTo>
                  <a:lnTo>
                    <a:pt x="373857" y="235744"/>
                  </a:lnTo>
                  <a:lnTo>
                    <a:pt x="366713" y="214312"/>
                  </a:lnTo>
                  <a:lnTo>
                    <a:pt x="350044" y="200025"/>
                  </a:lnTo>
                  <a:lnTo>
                    <a:pt x="338138" y="166687"/>
                  </a:lnTo>
                  <a:lnTo>
                    <a:pt x="335757" y="147637"/>
                  </a:lnTo>
                  <a:lnTo>
                    <a:pt x="328613" y="130969"/>
                  </a:lnTo>
                  <a:lnTo>
                    <a:pt x="333375" y="109537"/>
                  </a:lnTo>
                  <a:lnTo>
                    <a:pt x="345282" y="90487"/>
                  </a:lnTo>
                  <a:lnTo>
                    <a:pt x="314325" y="73819"/>
                  </a:lnTo>
                  <a:lnTo>
                    <a:pt x="292894" y="64294"/>
                  </a:lnTo>
                  <a:lnTo>
                    <a:pt x="280988" y="50006"/>
                  </a:lnTo>
                  <a:lnTo>
                    <a:pt x="261938" y="50006"/>
                  </a:lnTo>
                  <a:lnTo>
                    <a:pt x="238125" y="52387"/>
                  </a:lnTo>
                  <a:lnTo>
                    <a:pt x="219075" y="30956"/>
                  </a:lnTo>
                  <a:lnTo>
                    <a:pt x="209550" y="7144"/>
                  </a:lnTo>
                  <a:lnTo>
                    <a:pt x="209550" y="7144"/>
                  </a:lnTo>
                  <a:lnTo>
                    <a:pt x="176213" y="4762"/>
                  </a:lnTo>
                  <a:lnTo>
                    <a:pt x="154782" y="9525"/>
                  </a:lnTo>
                  <a:lnTo>
                    <a:pt x="138113" y="7144"/>
                  </a:lnTo>
                  <a:lnTo>
                    <a:pt x="119063" y="0"/>
                  </a:lnTo>
                  <a:lnTo>
                    <a:pt x="111919" y="7144"/>
                  </a:lnTo>
                  <a:lnTo>
                    <a:pt x="104775" y="30956"/>
                  </a:lnTo>
                  <a:lnTo>
                    <a:pt x="85725" y="42862"/>
                  </a:lnTo>
                  <a:lnTo>
                    <a:pt x="66675" y="57150"/>
                  </a:lnTo>
                  <a:lnTo>
                    <a:pt x="66675" y="57150"/>
                  </a:lnTo>
                  <a:lnTo>
                    <a:pt x="61913" y="92869"/>
                  </a:lnTo>
                  <a:lnTo>
                    <a:pt x="88107" y="104775"/>
                  </a:lnTo>
                  <a:lnTo>
                    <a:pt x="76200" y="123825"/>
                  </a:lnTo>
                  <a:lnTo>
                    <a:pt x="76200" y="123825"/>
                  </a:lnTo>
                  <a:lnTo>
                    <a:pt x="50007" y="150019"/>
                  </a:lnTo>
                  <a:lnTo>
                    <a:pt x="0" y="15716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16</a:t>
              </a:r>
            </a:p>
          </p:txBody>
        </p:sp>
        <p:sp>
          <p:nvSpPr>
            <p:cNvPr id="19" name="18 Forma libre"/>
            <p:cNvSpPr/>
            <p:nvPr/>
          </p:nvSpPr>
          <p:spPr>
            <a:xfrm>
              <a:off x="3920718" y="2579551"/>
              <a:ext cx="557278" cy="521434"/>
            </a:xfrm>
            <a:custGeom>
              <a:avLst/>
              <a:gdLst>
                <a:gd name="connsiteX0" fmla="*/ 602456 w 726281"/>
                <a:gd name="connsiteY0" fmla="*/ 302419 h 721519"/>
                <a:gd name="connsiteX1" fmla="*/ 585787 w 726281"/>
                <a:gd name="connsiteY1" fmla="*/ 335757 h 721519"/>
                <a:gd name="connsiteX2" fmla="*/ 561975 w 726281"/>
                <a:gd name="connsiteY2" fmla="*/ 342900 h 721519"/>
                <a:gd name="connsiteX3" fmla="*/ 571500 w 726281"/>
                <a:gd name="connsiteY3" fmla="*/ 359569 h 721519"/>
                <a:gd name="connsiteX4" fmla="*/ 585787 w 726281"/>
                <a:gd name="connsiteY4" fmla="*/ 371475 h 721519"/>
                <a:gd name="connsiteX5" fmla="*/ 585787 w 726281"/>
                <a:gd name="connsiteY5" fmla="*/ 371475 h 721519"/>
                <a:gd name="connsiteX6" fmla="*/ 597694 w 726281"/>
                <a:gd name="connsiteY6" fmla="*/ 400050 h 721519"/>
                <a:gd name="connsiteX7" fmla="*/ 564356 w 726281"/>
                <a:gd name="connsiteY7" fmla="*/ 409575 h 721519"/>
                <a:gd name="connsiteX8" fmla="*/ 564356 w 726281"/>
                <a:gd name="connsiteY8" fmla="*/ 409575 h 721519"/>
                <a:gd name="connsiteX9" fmla="*/ 559594 w 726281"/>
                <a:gd name="connsiteY9" fmla="*/ 433388 h 721519"/>
                <a:gd name="connsiteX10" fmla="*/ 557212 w 726281"/>
                <a:gd name="connsiteY10" fmla="*/ 452438 h 721519"/>
                <a:gd name="connsiteX11" fmla="*/ 566737 w 726281"/>
                <a:gd name="connsiteY11" fmla="*/ 476250 h 721519"/>
                <a:gd name="connsiteX12" fmla="*/ 559594 w 726281"/>
                <a:gd name="connsiteY12" fmla="*/ 488157 h 721519"/>
                <a:gd name="connsiteX13" fmla="*/ 550069 w 726281"/>
                <a:gd name="connsiteY13" fmla="*/ 478632 h 721519"/>
                <a:gd name="connsiteX14" fmla="*/ 540544 w 726281"/>
                <a:gd name="connsiteY14" fmla="*/ 447675 h 721519"/>
                <a:gd name="connsiteX15" fmla="*/ 540544 w 726281"/>
                <a:gd name="connsiteY15" fmla="*/ 447675 h 721519"/>
                <a:gd name="connsiteX16" fmla="*/ 514350 w 726281"/>
                <a:gd name="connsiteY16" fmla="*/ 469107 h 721519"/>
                <a:gd name="connsiteX17" fmla="*/ 500062 w 726281"/>
                <a:gd name="connsiteY17" fmla="*/ 450057 h 721519"/>
                <a:gd name="connsiteX18" fmla="*/ 485775 w 726281"/>
                <a:gd name="connsiteY18" fmla="*/ 461963 h 721519"/>
                <a:gd name="connsiteX19" fmla="*/ 466725 w 726281"/>
                <a:gd name="connsiteY19" fmla="*/ 478632 h 721519"/>
                <a:gd name="connsiteX20" fmla="*/ 440531 w 726281"/>
                <a:gd name="connsiteY20" fmla="*/ 471488 h 721519"/>
                <a:gd name="connsiteX21" fmla="*/ 440531 w 726281"/>
                <a:gd name="connsiteY21" fmla="*/ 471488 h 721519"/>
                <a:gd name="connsiteX22" fmla="*/ 428625 w 726281"/>
                <a:gd name="connsiteY22" fmla="*/ 450057 h 721519"/>
                <a:gd name="connsiteX23" fmla="*/ 411956 w 726281"/>
                <a:gd name="connsiteY23" fmla="*/ 464344 h 721519"/>
                <a:gd name="connsiteX24" fmla="*/ 383381 w 726281"/>
                <a:gd name="connsiteY24" fmla="*/ 464344 h 721519"/>
                <a:gd name="connsiteX25" fmla="*/ 361950 w 726281"/>
                <a:gd name="connsiteY25" fmla="*/ 471488 h 721519"/>
                <a:gd name="connsiteX26" fmla="*/ 350044 w 726281"/>
                <a:gd name="connsiteY26" fmla="*/ 483394 h 721519"/>
                <a:gd name="connsiteX27" fmla="*/ 361950 w 726281"/>
                <a:gd name="connsiteY27" fmla="*/ 500063 h 721519"/>
                <a:gd name="connsiteX28" fmla="*/ 361950 w 726281"/>
                <a:gd name="connsiteY28" fmla="*/ 500063 h 721519"/>
                <a:gd name="connsiteX29" fmla="*/ 395287 w 726281"/>
                <a:gd name="connsiteY29" fmla="*/ 514350 h 721519"/>
                <a:gd name="connsiteX30" fmla="*/ 411956 w 726281"/>
                <a:gd name="connsiteY30" fmla="*/ 538163 h 721519"/>
                <a:gd name="connsiteX31" fmla="*/ 411956 w 726281"/>
                <a:gd name="connsiteY31" fmla="*/ 559594 h 721519"/>
                <a:gd name="connsiteX32" fmla="*/ 390525 w 726281"/>
                <a:gd name="connsiteY32" fmla="*/ 559594 h 721519"/>
                <a:gd name="connsiteX33" fmla="*/ 373856 w 726281"/>
                <a:gd name="connsiteY33" fmla="*/ 578644 h 721519"/>
                <a:gd name="connsiteX34" fmla="*/ 373856 w 726281"/>
                <a:gd name="connsiteY34" fmla="*/ 578644 h 721519"/>
                <a:gd name="connsiteX35" fmla="*/ 388144 w 726281"/>
                <a:gd name="connsiteY35" fmla="*/ 614363 h 721519"/>
                <a:gd name="connsiteX36" fmla="*/ 388144 w 726281"/>
                <a:gd name="connsiteY36" fmla="*/ 614363 h 721519"/>
                <a:gd name="connsiteX37" fmla="*/ 409575 w 726281"/>
                <a:gd name="connsiteY37" fmla="*/ 647700 h 721519"/>
                <a:gd name="connsiteX38" fmla="*/ 385762 w 726281"/>
                <a:gd name="connsiteY38" fmla="*/ 666750 h 721519"/>
                <a:gd name="connsiteX39" fmla="*/ 388144 w 726281"/>
                <a:gd name="connsiteY39" fmla="*/ 681038 h 721519"/>
                <a:gd name="connsiteX40" fmla="*/ 371475 w 726281"/>
                <a:gd name="connsiteY40" fmla="*/ 716757 h 721519"/>
                <a:gd name="connsiteX41" fmla="*/ 350044 w 726281"/>
                <a:gd name="connsiteY41" fmla="*/ 721519 h 721519"/>
                <a:gd name="connsiteX42" fmla="*/ 326231 w 726281"/>
                <a:gd name="connsiteY42" fmla="*/ 721519 h 721519"/>
                <a:gd name="connsiteX43" fmla="*/ 307181 w 726281"/>
                <a:gd name="connsiteY43" fmla="*/ 707232 h 721519"/>
                <a:gd name="connsiteX44" fmla="*/ 304800 w 726281"/>
                <a:gd name="connsiteY44" fmla="*/ 690563 h 721519"/>
                <a:gd name="connsiteX45" fmla="*/ 323850 w 726281"/>
                <a:gd name="connsiteY45" fmla="*/ 683419 h 721519"/>
                <a:gd name="connsiteX46" fmla="*/ 330994 w 726281"/>
                <a:gd name="connsiteY46" fmla="*/ 678657 h 721519"/>
                <a:gd name="connsiteX47" fmla="*/ 326231 w 726281"/>
                <a:gd name="connsiteY47" fmla="*/ 669132 h 721519"/>
                <a:gd name="connsiteX48" fmla="*/ 319087 w 726281"/>
                <a:gd name="connsiteY48" fmla="*/ 664369 h 721519"/>
                <a:gd name="connsiteX49" fmla="*/ 319087 w 726281"/>
                <a:gd name="connsiteY49" fmla="*/ 664369 h 721519"/>
                <a:gd name="connsiteX50" fmla="*/ 300037 w 726281"/>
                <a:gd name="connsiteY50" fmla="*/ 633413 h 721519"/>
                <a:gd name="connsiteX51" fmla="*/ 288131 w 726281"/>
                <a:gd name="connsiteY51" fmla="*/ 621507 h 721519"/>
                <a:gd name="connsiteX52" fmla="*/ 283369 w 726281"/>
                <a:gd name="connsiteY52" fmla="*/ 609600 h 721519"/>
                <a:gd name="connsiteX53" fmla="*/ 302419 w 726281"/>
                <a:gd name="connsiteY53" fmla="*/ 595313 h 721519"/>
                <a:gd name="connsiteX54" fmla="*/ 302419 w 726281"/>
                <a:gd name="connsiteY54" fmla="*/ 595313 h 721519"/>
                <a:gd name="connsiteX55" fmla="*/ 288131 w 726281"/>
                <a:gd name="connsiteY55" fmla="*/ 581025 h 721519"/>
                <a:gd name="connsiteX56" fmla="*/ 288131 w 726281"/>
                <a:gd name="connsiteY56" fmla="*/ 581025 h 721519"/>
                <a:gd name="connsiteX57" fmla="*/ 273844 w 726281"/>
                <a:gd name="connsiteY57" fmla="*/ 561975 h 721519"/>
                <a:gd name="connsiteX58" fmla="*/ 266700 w 726281"/>
                <a:gd name="connsiteY58" fmla="*/ 542925 h 721519"/>
                <a:gd name="connsiteX59" fmla="*/ 245269 w 726281"/>
                <a:gd name="connsiteY59" fmla="*/ 542925 h 721519"/>
                <a:gd name="connsiteX60" fmla="*/ 245269 w 726281"/>
                <a:gd name="connsiteY60" fmla="*/ 542925 h 721519"/>
                <a:gd name="connsiteX61" fmla="*/ 230981 w 726281"/>
                <a:gd name="connsiteY61" fmla="*/ 559594 h 721519"/>
                <a:gd name="connsiteX62" fmla="*/ 230981 w 726281"/>
                <a:gd name="connsiteY62" fmla="*/ 559594 h 721519"/>
                <a:gd name="connsiteX63" fmla="*/ 214312 w 726281"/>
                <a:gd name="connsiteY63" fmla="*/ 540544 h 721519"/>
                <a:gd name="connsiteX64" fmla="*/ 228600 w 726281"/>
                <a:gd name="connsiteY64" fmla="*/ 526257 h 721519"/>
                <a:gd name="connsiteX65" fmla="*/ 242887 w 726281"/>
                <a:gd name="connsiteY65" fmla="*/ 523875 h 721519"/>
                <a:gd name="connsiteX66" fmla="*/ 242887 w 726281"/>
                <a:gd name="connsiteY66" fmla="*/ 500063 h 721519"/>
                <a:gd name="connsiteX67" fmla="*/ 230981 w 726281"/>
                <a:gd name="connsiteY67" fmla="*/ 488157 h 721519"/>
                <a:gd name="connsiteX68" fmla="*/ 223837 w 726281"/>
                <a:gd name="connsiteY68" fmla="*/ 464344 h 721519"/>
                <a:gd name="connsiteX69" fmla="*/ 214312 w 726281"/>
                <a:gd name="connsiteY69" fmla="*/ 452438 h 721519"/>
                <a:gd name="connsiteX70" fmla="*/ 192881 w 726281"/>
                <a:gd name="connsiteY70" fmla="*/ 445294 h 721519"/>
                <a:gd name="connsiteX71" fmla="*/ 190500 w 726281"/>
                <a:gd name="connsiteY71" fmla="*/ 471488 h 721519"/>
                <a:gd name="connsiteX72" fmla="*/ 173831 w 726281"/>
                <a:gd name="connsiteY72" fmla="*/ 461963 h 721519"/>
                <a:gd name="connsiteX73" fmla="*/ 154781 w 726281"/>
                <a:gd name="connsiteY73" fmla="*/ 438150 h 721519"/>
                <a:gd name="connsiteX74" fmla="*/ 135731 w 726281"/>
                <a:gd name="connsiteY74" fmla="*/ 426244 h 721519"/>
                <a:gd name="connsiteX75" fmla="*/ 114300 w 726281"/>
                <a:gd name="connsiteY75" fmla="*/ 414338 h 721519"/>
                <a:gd name="connsiteX76" fmla="*/ 95250 w 726281"/>
                <a:gd name="connsiteY76" fmla="*/ 385763 h 721519"/>
                <a:gd name="connsiteX77" fmla="*/ 59531 w 726281"/>
                <a:gd name="connsiteY77" fmla="*/ 381000 h 721519"/>
                <a:gd name="connsiteX78" fmla="*/ 16669 w 726281"/>
                <a:gd name="connsiteY78" fmla="*/ 354807 h 721519"/>
                <a:gd name="connsiteX79" fmla="*/ 4762 w 726281"/>
                <a:gd name="connsiteY79" fmla="*/ 314325 h 721519"/>
                <a:gd name="connsiteX80" fmla="*/ 0 w 726281"/>
                <a:gd name="connsiteY80" fmla="*/ 288132 h 721519"/>
                <a:gd name="connsiteX81" fmla="*/ 21431 w 726281"/>
                <a:gd name="connsiteY81" fmla="*/ 264319 h 721519"/>
                <a:gd name="connsiteX82" fmla="*/ 30956 w 726281"/>
                <a:gd name="connsiteY82" fmla="*/ 228600 h 721519"/>
                <a:gd name="connsiteX83" fmla="*/ 57150 w 726281"/>
                <a:gd name="connsiteY83" fmla="*/ 192882 h 721519"/>
                <a:gd name="connsiteX84" fmla="*/ 71437 w 726281"/>
                <a:gd name="connsiteY84" fmla="*/ 197644 h 721519"/>
                <a:gd name="connsiteX85" fmla="*/ 80962 w 726281"/>
                <a:gd name="connsiteY85" fmla="*/ 166688 h 721519"/>
                <a:gd name="connsiteX86" fmla="*/ 116681 w 726281"/>
                <a:gd name="connsiteY86" fmla="*/ 145257 h 721519"/>
                <a:gd name="connsiteX87" fmla="*/ 133350 w 726281"/>
                <a:gd name="connsiteY87" fmla="*/ 123825 h 721519"/>
                <a:gd name="connsiteX88" fmla="*/ 135731 w 726281"/>
                <a:gd name="connsiteY88" fmla="*/ 95250 h 721519"/>
                <a:gd name="connsiteX89" fmla="*/ 150019 w 726281"/>
                <a:gd name="connsiteY89" fmla="*/ 80963 h 721519"/>
                <a:gd name="connsiteX90" fmla="*/ 152400 w 726281"/>
                <a:gd name="connsiteY90" fmla="*/ 69057 h 721519"/>
                <a:gd name="connsiteX91" fmla="*/ 152400 w 726281"/>
                <a:gd name="connsiteY91" fmla="*/ 57150 h 721519"/>
                <a:gd name="connsiteX92" fmla="*/ 128587 w 726281"/>
                <a:gd name="connsiteY92" fmla="*/ 45244 h 721519"/>
                <a:gd name="connsiteX93" fmla="*/ 128587 w 726281"/>
                <a:gd name="connsiteY93" fmla="*/ 45244 h 721519"/>
                <a:gd name="connsiteX94" fmla="*/ 183356 w 726281"/>
                <a:gd name="connsiteY94" fmla="*/ 28575 h 721519"/>
                <a:gd name="connsiteX95" fmla="*/ 211931 w 726281"/>
                <a:gd name="connsiteY95" fmla="*/ 21432 h 721519"/>
                <a:gd name="connsiteX96" fmla="*/ 226219 w 726281"/>
                <a:gd name="connsiteY96" fmla="*/ 0 h 721519"/>
                <a:gd name="connsiteX97" fmla="*/ 247650 w 726281"/>
                <a:gd name="connsiteY97" fmla="*/ 16669 h 721519"/>
                <a:gd name="connsiteX98" fmla="*/ 261937 w 726281"/>
                <a:gd name="connsiteY98" fmla="*/ 28575 h 721519"/>
                <a:gd name="connsiteX99" fmla="*/ 280987 w 726281"/>
                <a:gd name="connsiteY99" fmla="*/ 76200 h 721519"/>
                <a:gd name="connsiteX100" fmla="*/ 302419 w 726281"/>
                <a:gd name="connsiteY100" fmla="*/ 76200 h 721519"/>
                <a:gd name="connsiteX101" fmla="*/ 321469 w 726281"/>
                <a:gd name="connsiteY101" fmla="*/ 83344 h 721519"/>
                <a:gd name="connsiteX102" fmla="*/ 326231 w 726281"/>
                <a:gd name="connsiteY102" fmla="*/ 114300 h 721519"/>
                <a:gd name="connsiteX103" fmla="*/ 373856 w 726281"/>
                <a:gd name="connsiteY103" fmla="*/ 76200 h 721519"/>
                <a:gd name="connsiteX104" fmla="*/ 390525 w 726281"/>
                <a:gd name="connsiteY104" fmla="*/ 85725 h 721519"/>
                <a:gd name="connsiteX105" fmla="*/ 402431 w 726281"/>
                <a:gd name="connsiteY105" fmla="*/ 95250 h 721519"/>
                <a:gd name="connsiteX106" fmla="*/ 426244 w 726281"/>
                <a:gd name="connsiteY106" fmla="*/ 88107 h 721519"/>
                <a:gd name="connsiteX107" fmla="*/ 440531 w 726281"/>
                <a:gd name="connsiteY107" fmla="*/ 78582 h 721519"/>
                <a:gd name="connsiteX108" fmla="*/ 461962 w 726281"/>
                <a:gd name="connsiteY108" fmla="*/ 64294 h 721519"/>
                <a:gd name="connsiteX109" fmla="*/ 473869 w 726281"/>
                <a:gd name="connsiteY109" fmla="*/ 26194 h 721519"/>
                <a:gd name="connsiteX110" fmla="*/ 497681 w 726281"/>
                <a:gd name="connsiteY110" fmla="*/ 54769 h 721519"/>
                <a:gd name="connsiteX111" fmla="*/ 514350 w 726281"/>
                <a:gd name="connsiteY111" fmla="*/ 64294 h 721519"/>
                <a:gd name="connsiteX112" fmla="*/ 535781 w 726281"/>
                <a:gd name="connsiteY112" fmla="*/ 42863 h 721519"/>
                <a:gd name="connsiteX113" fmla="*/ 564356 w 726281"/>
                <a:gd name="connsiteY113" fmla="*/ 57150 h 721519"/>
                <a:gd name="connsiteX114" fmla="*/ 588169 w 726281"/>
                <a:gd name="connsiteY114" fmla="*/ 71438 h 721519"/>
                <a:gd name="connsiteX115" fmla="*/ 607219 w 726281"/>
                <a:gd name="connsiteY115" fmla="*/ 61913 h 721519"/>
                <a:gd name="connsiteX116" fmla="*/ 607219 w 726281"/>
                <a:gd name="connsiteY116" fmla="*/ 85725 h 721519"/>
                <a:gd name="connsiteX117" fmla="*/ 595312 w 726281"/>
                <a:gd name="connsiteY117" fmla="*/ 104775 h 721519"/>
                <a:gd name="connsiteX118" fmla="*/ 607219 w 726281"/>
                <a:gd name="connsiteY118" fmla="*/ 114300 h 721519"/>
                <a:gd name="connsiteX119" fmla="*/ 635794 w 726281"/>
                <a:gd name="connsiteY119" fmla="*/ 130969 h 721519"/>
                <a:gd name="connsiteX120" fmla="*/ 659606 w 726281"/>
                <a:gd name="connsiteY120" fmla="*/ 152400 h 721519"/>
                <a:gd name="connsiteX121" fmla="*/ 678656 w 726281"/>
                <a:gd name="connsiteY121" fmla="*/ 166688 h 721519"/>
                <a:gd name="connsiteX122" fmla="*/ 695325 w 726281"/>
                <a:gd name="connsiteY122" fmla="*/ 197644 h 721519"/>
                <a:gd name="connsiteX123" fmla="*/ 697706 w 726281"/>
                <a:gd name="connsiteY123" fmla="*/ 219075 h 721519"/>
                <a:gd name="connsiteX124" fmla="*/ 697706 w 726281"/>
                <a:gd name="connsiteY124" fmla="*/ 219075 h 721519"/>
                <a:gd name="connsiteX125" fmla="*/ 714375 w 726281"/>
                <a:gd name="connsiteY125" fmla="*/ 242888 h 721519"/>
                <a:gd name="connsiteX126" fmla="*/ 721519 w 726281"/>
                <a:gd name="connsiteY126" fmla="*/ 259557 h 721519"/>
                <a:gd name="connsiteX127" fmla="*/ 726281 w 726281"/>
                <a:gd name="connsiteY127" fmla="*/ 269082 h 721519"/>
                <a:gd name="connsiteX128" fmla="*/ 716756 w 726281"/>
                <a:gd name="connsiteY128" fmla="*/ 283369 h 721519"/>
                <a:gd name="connsiteX129" fmla="*/ 692944 w 726281"/>
                <a:gd name="connsiteY129" fmla="*/ 285750 h 721519"/>
                <a:gd name="connsiteX130" fmla="*/ 692944 w 726281"/>
                <a:gd name="connsiteY130" fmla="*/ 285750 h 721519"/>
                <a:gd name="connsiteX131" fmla="*/ 669131 w 726281"/>
                <a:gd name="connsiteY131" fmla="*/ 290513 h 721519"/>
                <a:gd name="connsiteX132" fmla="*/ 602456 w 726281"/>
                <a:gd name="connsiteY132" fmla="*/ 302419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26281" h="721519">
                  <a:moveTo>
                    <a:pt x="602456" y="302419"/>
                  </a:moveTo>
                  <a:lnTo>
                    <a:pt x="585787" y="335757"/>
                  </a:lnTo>
                  <a:lnTo>
                    <a:pt x="561975" y="342900"/>
                  </a:lnTo>
                  <a:lnTo>
                    <a:pt x="571500" y="359569"/>
                  </a:lnTo>
                  <a:lnTo>
                    <a:pt x="585787" y="371475"/>
                  </a:lnTo>
                  <a:lnTo>
                    <a:pt x="585787" y="371475"/>
                  </a:lnTo>
                  <a:lnTo>
                    <a:pt x="597694" y="400050"/>
                  </a:lnTo>
                  <a:lnTo>
                    <a:pt x="564356" y="409575"/>
                  </a:lnTo>
                  <a:lnTo>
                    <a:pt x="564356" y="409575"/>
                  </a:lnTo>
                  <a:lnTo>
                    <a:pt x="559594" y="433388"/>
                  </a:lnTo>
                  <a:lnTo>
                    <a:pt x="557212" y="452438"/>
                  </a:lnTo>
                  <a:lnTo>
                    <a:pt x="566737" y="476250"/>
                  </a:lnTo>
                  <a:lnTo>
                    <a:pt x="559594" y="488157"/>
                  </a:lnTo>
                  <a:lnTo>
                    <a:pt x="550069" y="478632"/>
                  </a:lnTo>
                  <a:lnTo>
                    <a:pt x="540544" y="447675"/>
                  </a:lnTo>
                  <a:lnTo>
                    <a:pt x="540544" y="447675"/>
                  </a:lnTo>
                  <a:lnTo>
                    <a:pt x="514350" y="469107"/>
                  </a:lnTo>
                  <a:lnTo>
                    <a:pt x="500062" y="450057"/>
                  </a:lnTo>
                  <a:lnTo>
                    <a:pt x="485775" y="461963"/>
                  </a:lnTo>
                  <a:lnTo>
                    <a:pt x="466725" y="478632"/>
                  </a:lnTo>
                  <a:lnTo>
                    <a:pt x="440531" y="471488"/>
                  </a:lnTo>
                  <a:lnTo>
                    <a:pt x="440531" y="471488"/>
                  </a:lnTo>
                  <a:lnTo>
                    <a:pt x="428625" y="450057"/>
                  </a:lnTo>
                  <a:lnTo>
                    <a:pt x="411956" y="464344"/>
                  </a:lnTo>
                  <a:lnTo>
                    <a:pt x="383381" y="464344"/>
                  </a:lnTo>
                  <a:lnTo>
                    <a:pt x="361950" y="471488"/>
                  </a:lnTo>
                  <a:lnTo>
                    <a:pt x="350044" y="483394"/>
                  </a:lnTo>
                  <a:lnTo>
                    <a:pt x="361950" y="500063"/>
                  </a:lnTo>
                  <a:lnTo>
                    <a:pt x="361950" y="500063"/>
                  </a:lnTo>
                  <a:lnTo>
                    <a:pt x="395287" y="514350"/>
                  </a:lnTo>
                  <a:lnTo>
                    <a:pt x="411956" y="538163"/>
                  </a:lnTo>
                  <a:lnTo>
                    <a:pt x="411956" y="559594"/>
                  </a:lnTo>
                  <a:lnTo>
                    <a:pt x="390525" y="559594"/>
                  </a:lnTo>
                  <a:lnTo>
                    <a:pt x="373856" y="578644"/>
                  </a:lnTo>
                  <a:lnTo>
                    <a:pt x="373856" y="578644"/>
                  </a:lnTo>
                  <a:lnTo>
                    <a:pt x="388144" y="614363"/>
                  </a:lnTo>
                  <a:lnTo>
                    <a:pt x="388144" y="614363"/>
                  </a:lnTo>
                  <a:lnTo>
                    <a:pt x="409575" y="647700"/>
                  </a:lnTo>
                  <a:lnTo>
                    <a:pt x="385762" y="666750"/>
                  </a:lnTo>
                  <a:lnTo>
                    <a:pt x="388144" y="681038"/>
                  </a:lnTo>
                  <a:lnTo>
                    <a:pt x="371475" y="716757"/>
                  </a:lnTo>
                  <a:lnTo>
                    <a:pt x="350044" y="721519"/>
                  </a:lnTo>
                  <a:lnTo>
                    <a:pt x="326231" y="721519"/>
                  </a:lnTo>
                  <a:lnTo>
                    <a:pt x="307181" y="707232"/>
                  </a:lnTo>
                  <a:lnTo>
                    <a:pt x="304800" y="690563"/>
                  </a:lnTo>
                  <a:lnTo>
                    <a:pt x="323850" y="683419"/>
                  </a:lnTo>
                  <a:lnTo>
                    <a:pt x="330994" y="678657"/>
                  </a:lnTo>
                  <a:lnTo>
                    <a:pt x="326231" y="669132"/>
                  </a:lnTo>
                  <a:lnTo>
                    <a:pt x="319087" y="664369"/>
                  </a:lnTo>
                  <a:lnTo>
                    <a:pt x="319087" y="664369"/>
                  </a:lnTo>
                  <a:lnTo>
                    <a:pt x="300037" y="633413"/>
                  </a:lnTo>
                  <a:lnTo>
                    <a:pt x="288131" y="621507"/>
                  </a:lnTo>
                  <a:lnTo>
                    <a:pt x="283369" y="609600"/>
                  </a:lnTo>
                  <a:lnTo>
                    <a:pt x="302419" y="595313"/>
                  </a:lnTo>
                  <a:lnTo>
                    <a:pt x="302419" y="595313"/>
                  </a:lnTo>
                  <a:lnTo>
                    <a:pt x="288131" y="581025"/>
                  </a:lnTo>
                  <a:lnTo>
                    <a:pt x="288131" y="581025"/>
                  </a:lnTo>
                  <a:lnTo>
                    <a:pt x="273844" y="561975"/>
                  </a:lnTo>
                  <a:lnTo>
                    <a:pt x="266700" y="542925"/>
                  </a:lnTo>
                  <a:lnTo>
                    <a:pt x="245269" y="542925"/>
                  </a:lnTo>
                  <a:lnTo>
                    <a:pt x="245269" y="542925"/>
                  </a:lnTo>
                  <a:lnTo>
                    <a:pt x="230981" y="559594"/>
                  </a:lnTo>
                  <a:lnTo>
                    <a:pt x="230981" y="559594"/>
                  </a:lnTo>
                  <a:lnTo>
                    <a:pt x="214312" y="540544"/>
                  </a:lnTo>
                  <a:lnTo>
                    <a:pt x="228600" y="526257"/>
                  </a:lnTo>
                  <a:lnTo>
                    <a:pt x="242887" y="523875"/>
                  </a:lnTo>
                  <a:lnTo>
                    <a:pt x="242887" y="500063"/>
                  </a:lnTo>
                  <a:lnTo>
                    <a:pt x="230981" y="488157"/>
                  </a:lnTo>
                  <a:lnTo>
                    <a:pt x="223837" y="464344"/>
                  </a:lnTo>
                  <a:lnTo>
                    <a:pt x="214312" y="452438"/>
                  </a:lnTo>
                  <a:lnTo>
                    <a:pt x="192881" y="445294"/>
                  </a:lnTo>
                  <a:lnTo>
                    <a:pt x="190500" y="471488"/>
                  </a:lnTo>
                  <a:lnTo>
                    <a:pt x="173831" y="461963"/>
                  </a:lnTo>
                  <a:lnTo>
                    <a:pt x="154781" y="438150"/>
                  </a:lnTo>
                  <a:lnTo>
                    <a:pt x="135731" y="426244"/>
                  </a:lnTo>
                  <a:lnTo>
                    <a:pt x="114300" y="414338"/>
                  </a:lnTo>
                  <a:lnTo>
                    <a:pt x="95250" y="385763"/>
                  </a:lnTo>
                  <a:lnTo>
                    <a:pt x="59531" y="381000"/>
                  </a:lnTo>
                  <a:lnTo>
                    <a:pt x="16669" y="354807"/>
                  </a:lnTo>
                  <a:lnTo>
                    <a:pt x="4762" y="314325"/>
                  </a:lnTo>
                  <a:lnTo>
                    <a:pt x="0" y="288132"/>
                  </a:lnTo>
                  <a:lnTo>
                    <a:pt x="21431" y="264319"/>
                  </a:lnTo>
                  <a:lnTo>
                    <a:pt x="30956" y="228600"/>
                  </a:lnTo>
                  <a:lnTo>
                    <a:pt x="57150" y="192882"/>
                  </a:lnTo>
                  <a:lnTo>
                    <a:pt x="71437" y="197644"/>
                  </a:lnTo>
                  <a:lnTo>
                    <a:pt x="80962" y="166688"/>
                  </a:lnTo>
                  <a:lnTo>
                    <a:pt x="116681" y="145257"/>
                  </a:lnTo>
                  <a:lnTo>
                    <a:pt x="133350" y="123825"/>
                  </a:lnTo>
                  <a:lnTo>
                    <a:pt x="135731" y="95250"/>
                  </a:lnTo>
                  <a:lnTo>
                    <a:pt x="150019" y="80963"/>
                  </a:lnTo>
                  <a:lnTo>
                    <a:pt x="152400" y="69057"/>
                  </a:lnTo>
                  <a:lnTo>
                    <a:pt x="152400" y="57150"/>
                  </a:lnTo>
                  <a:lnTo>
                    <a:pt x="128587" y="45244"/>
                  </a:lnTo>
                  <a:lnTo>
                    <a:pt x="128587" y="45244"/>
                  </a:lnTo>
                  <a:lnTo>
                    <a:pt x="183356" y="28575"/>
                  </a:lnTo>
                  <a:lnTo>
                    <a:pt x="211931" y="21432"/>
                  </a:lnTo>
                  <a:lnTo>
                    <a:pt x="226219" y="0"/>
                  </a:lnTo>
                  <a:lnTo>
                    <a:pt x="247650" y="16669"/>
                  </a:lnTo>
                  <a:lnTo>
                    <a:pt x="261937" y="28575"/>
                  </a:lnTo>
                  <a:lnTo>
                    <a:pt x="280987" y="76200"/>
                  </a:lnTo>
                  <a:lnTo>
                    <a:pt x="302419" y="76200"/>
                  </a:lnTo>
                  <a:lnTo>
                    <a:pt x="321469" y="83344"/>
                  </a:lnTo>
                  <a:lnTo>
                    <a:pt x="326231" y="114300"/>
                  </a:lnTo>
                  <a:lnTo>
                    <a:pt x="373856" y="76200"/>
                  </a:lnTo>
                  <a:lnTo>
                    <a:pt x="390525" y="85725"/>
                  </a:lnTo>
                  <a:lnTo>
                    <a:pt x="402431" y="95250"/>
                  </a:lnTo>
                  <a:lnTo>
                    <a:pt x="426244" y="88107"/>
                  </a:lnTo>
                  <a:lnTo>
                    <a:pt x="440531" y="78582"/>
                  </a:lnTo>
                  <a:lnTo>
                    <a:pt x="461962" y="64294"/>
                  </a:lnTo>
                  <a:lnTo>
                    <a:pt x="473869" y="26194"/>
                  </a:lnTo>
                  <a:lnTo>
                    <a:pt x="497681" y="54769"/>
                  </a:lnTo>
                  <a:lnTo>
                    <a:pt x="514350" y="64294"/>
                  </a:lnTo>
                  <a:lnTo>
                    <a:pt x="535781" y="42863"/>
                  </a:lnTo>
                  <a:lnTo>
                    <a:pt x="564356" y="57150"/>
                  </a:lnTo>
                  <a:lnTo>
                    <a:pt x="588169" y="71438"/>
                  </a:lnTo>
                  <a:lnTo>
                    <a:pt x="607219" y="61913"/>
                  </a:lnTo>
                  <a:lnTo>
                    <a:pt x="607219" y="85725"/>
                  </a:lnTo>
                  <a:lnTo>
                    <a:pt x="595312" y="104775"/>
                  </a:lnTo>
                  <a:lnTo>
                    <a:pt x="607219" y="114300"/>
                  </a:lnTo>
                  <a:lnTo>
                    <a:pt x="635794" y="130969"/>
                  </a:lnTo>
                  <a:lnTo>
                    <a:pt x="659606" y="152400"/>
                  </a:lnTo>
                  <a:lnTo>
                    <a:pt x="678656" y="166688"/>
                  </a:lnTo>
                  <a:lnTo>
                    <a:pt x="695325" y="197644"/>
                  </a:lnTo>
                  <a:lnTo>
                    <a:pt x="697706" y="219075"/>
                  </a:lnTo>
                  <a:lnTo>
                    <a:pt x="697706" y="219075"/>
                  </a:lnTo>
                  <a:lnTo>
                    <a:pt x="714375" y="242888"/>
                  </a:lnTo>
                  <a:lnTo>
                    <a:pt x="721519" y="259557"/>
                  </a:lnTo>
                  <a:lnTo>
                    <a:pt x="726281" y="269082"/>
                  </a:lnTo>
                  <a:lnTo>
                    <a:pt x="716756" y="283369"/>
                  </a:lnTo>
                  <a:lnTo>
                    <a:pt x="692944" y="285750"/>
                  </a:lnTo>
                  <a:lnTo>
                    <a:pt x="692944" y="285750"/>
                  </a:lnTo>
                  <a:lnTo>
                    <a:pt x="669131" y="290513"/>
                  </a:lnTo>
                  <a:lnTo>
                    <a:pt x="602456" y="302419"/>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45</a:t>
              </a:r>
            </a:p>
          </p:txBody>
        </p:sp>
        <p:sp>
          <p:nvSpPr>
            <p:cNvPr id="20" name="19 Forma libre"/>
            <p:cNvSpPr/>
            <p:nvPr/>
          </p:nvSpPr>
          <p:spPr>
            <a:xfrm>
              <a:off x="3629964" y="2988243"/>
              <a:ext cx="425747" cy="324135"/>
            </a:xfrm>
            <a:custGeom>
              <a:avLst/>
              <a:gdLst>
                <a:gd name="connsiteX0" fmla="*/ 440531 w 554831"/>
                <a:gd name="connsiteY0" fmla="*/ 52387 h 447675"/>
                <a:gd name="connsiteX1" fmla="*/ 381000 w 554831"/>
                <a:gd name="connsiteY1" fmla="*/ 42862 h 447675"/>
                <a:gd name="connsiteX2" fmla="*/ 359569 w 554831"/>
                <a:gd name="connsiteY2" fmla="*/ 28575 h 447675"/>
                <a:gd name="connsiteX3" fmla="*/ 347663 w 554831"/>
                <a:gd name="connsiteY3" fmla="*/ 16669 h 447675"/>
                <a:gd name="connsiteX4" fmla="*/ 340519 w 554831"/>
                <a:gd name="connsiteY4" fmla="*/ 11906 h 447675"/>
                <a:gd name="connsiteX5" fmla="*/ 323850 w 554831"/>
                <a:gd name="connsiteY5" fmla="*/ 16669 h 447675"/>
                <a:gd name="connsiteX6" fmla="*/ 314325 w 554831"/>
                <a:gd name="connsiteY6" fmla="*/ 16669 h 447675"/>
                <a:gd name="connsiteX7" fmla="*/ 304800 w 554831"/>
                <a:gd name="connsiteY7" fmla="*/ 11906 h 447675"/>
                <a:gd name="connsiteX8" fmla="*/ 283369 w 554831"/>
                <a:gd name="connsiteY8" fmla="*/ 16669 h 447675"/>
                <a:gd name="connsiteX9" fmla="*/ 266700 w 554831"/>
                <a:gd name="connsiteY9" fmla="*/ 9525 h 447675"/>
                <a:gd name="connsiteX10" fmla="*/ 250031 w 554831"/>
                <a:gd name="connsiteY10" fmla="*/ 4762 h 447675"/>
                <a:gd name="connsiteX11" fmla="*/ 238125 w 554831"/>
                <a:gd name="connsiteY11" fmla="*/ 16669 h 447675"/>
                <a:gd name="connsiteX12" fmla="*/ 223838 w 554831"/>
                <a:gd name="connsiteY12" fmla="*/ 28575 h 447675"/>
                <a:gd name="connsiteX13" fmla="*/ 204788 w 554831"/>
                <a:gd name="connsiteY13" fmla="*/ 33337 h 447675"/>
                <a:gd name="connsiteX14" fmla="*/ 173831 w 554831"/>
                <a:gd name="connsiteY14" fmla="*/ 28575 h 447675"/>
                <a:gd name="connsiteX15" fmla="*/ 152400 w 554831"/>
                <a:gd name="connsiteY15" fmla="*/ 21431 h 447675"/>
                <a:gd name="connsiteX16" fmla="*/ 128588 w 554831"/>
                <a:gd name="connsiteY16" fmla="*/ 9525 h 447675"/>
                <a:gd name="connsiteX17" fmla="*/ 116681 w 554831"/>
                <a:gd name="connsiteY17" fmla="*/ 0 h 447675"/>
                <a:gd name="connsiteX18" fmla="*/ 116681 w 554831"/>
                <a:gd name="connsiteY18" fmla="*/ 0 h 447675"/>
                <a:gd name="connsiteX19" fmla="*/ 90488 w 554831"/>
                <a:gd name="connsiteY19" fmla="*/ 21431 h 447675"/>
                <a:gd name="connsiteX20" fmla="*/ 69056 w 554831"/>
                <a:gd name="connsiteY20" fmla="*/ 9525 h 447675"/>
                <a:gd name="connsiteX21" fmla="*/ 45244 w 554831"/>
                <a:gd name="connsiteY21" fmla="*/ 26194 h 447675"/>
                <a:gd name="connsiteX22" fmla="*/ 59531 w 554831"/>
                <a:gd name="connsiteY22" fmla="*/ 52387 h 447675"/>
                <a:gd name="connsiteX23" fmla="*/ 57150 w 554831"/>
                <a:gd name="connsiteY23" fmla="*/ 80962 h 447675"/>
                <a:gd name="connsiteX24" fmla="*/ 47625 w 554831"/>
                <a:gd name="connsiteY24" fmla="*/ 111919 h 447675"/>
                <a:gd name="connsiteX25" fmla="*/ 21431 w 554831"/>
                <a:gd name="connsiteY25" fmla="*/ 142875 h 447675"/>
                <a:gd name="connsiteX26" fmla="*/ 33338 w 554831"/>
                <a:gd name="connsiteY26" fmla="*/ 173831 h 447675"/>
                <a:gd name="connsiteX27" fmla="*/ 33338 w 554831"/>
                <a:gd name="connsiteY27" fmla="*/ 173831 h 447675"/>
                <a:gd name="connsiteX28" fmla="*/ 2381 w 554831"/>
                <a:gd name="connsiteY28" fmla="*/ 190500 h 447675"/>
                <a:gd name="connsiteX29" fmla="*/ 0 w 554831"/>
                <a:gd name="connsiteY29" fmla="*/ 200025 h 447675"/>
                <a:gd name="connsiteX30" fmla="*/ 14288 w 554831"/>
                <a:gd name="connsiteY30" fmla="*/ 211931 h 447675"/>
                <a:gd name="connsiteX31" fmla="*/ 40481 w 554831"/>
                <a:gd name="connsiteY31" fmla="*/ 216694 h 447675"/>
                <a:gd name="connsiteX32" fmla="*/ 59531 w 554831"/>
                <a:gd name="connsiteY32" fmla="*/ 230981 h 447675"/>
                <a:gd name="connsiteX33" fmla="*/ 61913 w 554831"/>
                <a:gd name="connsiteY33" fmla="*/ 252412 h 447675"/>
                <a:gd name="connsiteX34" fmla="*/ 59531 w 554831"/>
                <a:gd name="connsiteY34" fmla="*/ 273844 h 447675"/>
                <a:gd name="connsiteX35" fmla="*/ 59531 w 554831"/>
                <a:gd name="connsiteY35" fmla="*/ 273844 h 447675"/>
                <a:gd name="connsiteX36" fmla="*/ 50006 w 554831"/>
                <a:gd name="connsiteY36" fmla="*/ 302419 h 447675"/>
                <a:gd name="connsiteX37" fmla="*/ 64294 w 554831"/>
                <a:gd name="connsiteY37" fmla="*/ 323850 h 447675"/>
                <a:gd name="connsiteX38" fmla="*/ 64294 w 554831"/>
                <a:gd name="connsiteY38" fmla="*/ 323850 h 447675"/>
                <a:gd name="connsiteX39" fmla="*/ 100013 w 554831"/>
                <a:gd name="connsiteY39" fmla="*/ 316706 h 447675"/>
                <a:gd name="connsiteX40" fmla="*/ 114300 w 554831"/>
                <a:gd name="connsiteY40" fmla="*/ 328612 h 447675"/>
                <a:gd name="connsiteX41" fmla="*/ 114300 w 554831"/>
                <a:gd name="connsiteY41" fmla="*/ 340519 h 447675"/>
                <a:gd name="connsiteX42" fmla="*/ 104775 w 554831"/>
                <a:gd name="connsiteY42" fmla="*/ 369094 h 447675"/>
                <a:gd name="connsiteX43" fmla="*/ 92869 w 554831"/>
                <a:gd name="connsiteY43" fmla="*/ 381000 h 447675"/>
                <a:gd name="connsiteX44" fmla="*/ 119063 w 554831"/>
                <a:gd name="connsiteY44" fmla="*/ 404812 h 447675"/>
                <a:gd name="connsiteX45" fmla="*/ 119063 w 554831"/>
                <a:gd name="connsiteY45" fmla="*/ 433387 h 447675"/>
                <a:gd name="connsiteX46" fmla="*/ 123825 w 554831"/>
                <a:gd name="connsiteY46" fmla="*/ 447675 h 447675"/>
                <a:gd name="connsiteX47" fmla="*/ 166688 w 554831"/>
                <a:gd name="connsiteY47" fmla="*/ 433387 h 447675"/>
                <a:gd name="connsiteX48" fmla="*/ 195263 w 554831"/>
                <a:gd name="connsiteY48" fmla="*/ 426244 h 447675"/>
                <a:gd name="connsiteX49" fmla="*/ 211931 w 554831"/>
                <a:gd name="connsiteY49" fmla="*/ 407194 h 447675"/>
                <a:gd name="connsiteX50" fmla="*/ 240506 w 554831"/>
                <a:gd name="connsiteY50" fmla="*/ 388144 h 447675"/>
                <a:gd name="connsiteX51" fmla="*/ 259556 w 554831"/>
                <a:gd name="connsiteY51" fmla="*/ 378619 h 447675"/>
                <a:gd name="connsiteX52" fmla="*/ 283369 w 554831"/>
                <a:gd name="connsiteY52" fmla="*/ 371475 h 447675"/>
                <a:gd name="connsiteX53" fmla="*/ 300038 w 554831"/>
                <a:gd name="connsiteY53" fmla="*/ 350044 h 447675"/>
                <a:gd name="connsiteX54" fmla="*/ 302419 w 554831"/>
                <a:gd name="connsiteY54" fmla="*/ 335756 h 447675"/>
                <a:gd name="connsiteX55" fmla="*/ 326231 w 554831"/>
                <a:gd name="connsiteY55" fmla="*/ 328612 h 447675"/>
                <a:gd name="connsiteX56" fmla="*/ 326231 w 554831"/>
                <a:gd name="connsiteY56" fmla="*/ 328612 h 447675"/>
                <a:gd name="connsiteX57" fmla="*/ 350044 w 554831"/>
                <a:gd name="connsiteY57" fmla="*/ 333375 h 447675"/>
                <a:gd name="connsiteX58" fmla="*/ 373856 w 554831"/>
                <a:gd name="connsiteY58" fmla="*/ 338137 h 447675"/>
                <a:gd name="connsiteX59" fmla="*/ 397669 w 554831"/>
                <a:gd name="connsiteY59" fmla="*/ 340519 h 447675"/>
                <a:gd name="connsiteX60" fmla="*/ 416719 w 554831"/>
                <a:gd name="connsiteY60" fmla="*/ 323850 h 447675"/>
                <a:gd name="connsiteX61" fmla="*/ 433388 w 554831"/>
                <a:gd name="connsiteY61" fmla="*/ 300037 h 447675"/>
                <a:gd name="connsiteX62" fmla="*/ 433388 w 554831"/>
                <a:gd name="connsiteY62" fmla="*/ 300037 h 447675"/>
                <a:gd name="connsiteX63" fmla="*/ 497681 w 554831"/>
                <a:gd name="connsiteY63" fmla="*/ 323850 h 447675"/>
                <a:gd name="connsiteX64" fmla="*/ 528638 w 554831"/>
                <a:gd name="connsiteY64" fmla="*/ 342900 h 447675"/>
                <a:gd name="connsiteX65" fmla="*/ 531019 w 554831"/>
                <a:gd name="connsiteY65" fmla="*/ 302419 h 447675"/>
                <a:gd name="connsiteX66" fmla="*/ 531019 w 554831"/>
                <a:gd name="connsiteY66" fmla="*/ 302419 h 447675"/>
                <a:gd name="connsiteX67" fmla="*/ 547688 w 554831"/>
                <a:gd name="connsiteY67" fmla="*/ 269081 h 447675"/>
                <a:gd name="connsiteX68" fmla="*/ 554831 w 554831"/>
                <a:gd name="connsiteY68" fmla="*/ 254794 h 447675"/>
                <a:gd name="connsiteX69" fmla="*/ 554831 w 554831"/>
                <a:gd name="connsiteY69" fmla="*/ 235744 h 447675"/>
                <a:gd name="connsiteX70" fmla="*/ 547688 w 554831"/>
                <a:gd name="connsiteY70" fmla="*/ 204787 h 447675"/>
                <a:gd name="connsiteX71" fmla="*/ 538163 w 554831"/>
                <a:gd name="connsiteY71" fmla="*/ 200025 h 447675"/>
                <a:gd name="connsiteX72" fmla="*/ 526256 w 554831"/>
                <a:gd name="connsiteY72" fmla="*/ 176212 h 447675"/>
                <a:gd name="connsiteX73" fmla="*/ 516731 w 554831"/>
                <a:gd name="connsiteY73" fmla="*/ 154781 h 447675"/>
                <a:gd name="connsiteX74" fmla="*/ 507206 w 554831"/>
                <a:gd name="connsiteY74" fmla="*/ 140494 h 447675"/>
                <a:gd name="connsiteX75" fmla="*/ 490538 w 554831"/>
                <a:gd name="connsiteY75" fmla="*/ 123825 h 447675"/>
                <a:gd name="connsiteX76" fmla="*/ 481013 w 554831"/>
                <a:gd name="connsiteY76" fmla="*/ 111919 h 447675"/>
                <a:gd name="connsiteX77" fmla="*/ 473869 w 554831"/>
                <a:gd name="connsiteY77" fmla="*/ 92869 h 447675"/>
                <a:gd name="connsiteX78" fmla="*/ 440531 w 554831"/>
                <a:gd name="connsiteY78" fmla="*/ 5238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54831" h="447675">
                  <a:moveTo>
                    <a:pt x="440531" y="52387"/>
                  </a:moveTo>
                  <a:lnTo>
                    <a:pt x="381000" y="42862"/>
                  </a:lnTo>
                  <a:lnTo>
                    <a:pt x="359569" y="28575"/>
                  </a:lnTo>
                  <a:lnTo>
                    <a:pt x="347663" y="16669"/>
                  </a:lnTo>
                  <a:lnTo>
                    <a:pt x="340519" y="11906"/>
                  </a:lnTo>
                  <a:lnTo>
                    <a:pt x="323850" y="16669"/>
                  </a:lnTo>
                  <a:lnTo>
                    <a:pt x="314325" y="16669"/>
                  </a:lnTo>
                  <a:lnTo>
                    <a:pt x="304800" y="11906"/>
                  </a:lnTo>
                  <a:lnTo>
                    <a:pt x="283369" y="16669"/>
                  </a:lnTo>
                  <a:lnTo>
                    <a:pt x="266700" y="9525"/>
                  </a:lnTo>
                  <a:lnTo>
                    <a:pt x="250031" y="4762"/>
                  </a:lnTo>
                  <a:lnTo>
                    <a:pt x="238125" y="16669"/>
                  </a:lnTo>
                  <a:lnTo>
                    <a:pt x="223838" y="28575"/>
                  </a:lnTo>
                  <a:lnTo>
                    <a:pt x="204788" y="33337"/>
                  </a:lnTo>
                  <a:lnTo>
                    <a:pt x="173831" y="28575"/>
                  </a:lnTo>
                  <a:lnTo>
                    <a:pt x="152400" y="21431"/>
                  </a:lnTo>
                  <a:lnTo>
                    <a:pt x="128588" y="9525"/>
                  </a:lnTo>
                  <a:lnTo>
                    <a:pt x="116681" y="0"/>
                  </a:lnTo>
                  <a:lnTo>
                    <a:pt x="116681" y="0"/>
                  </a:lnTo>
                  <a:lnTo>
                    <a:pt x="90488" y="21431"/>
                  </a:lnTo>
                  <a:lnTo>
                    <a:pt x="69056" y="9525"/>
                  </a:lnTo>
                  <a:lnTo>
                    <a:pt x="45244" y="26194"/>
                  </a:lnTo>
                  <a:lnTo>
                    <a:pt x="59531" y="52387"/>
                  </a:lnTo>
                  <a:lnTo>
                    <a:pt x="57150" y="80962"/>
                  </a:lnTo>
                  <a:lnTo>
                    <a:pt x="47625" y="111919"/>
                  </a:lnTo>
                  <a:lnTo>
                    <a:pt x="21431" y="142875"/>
                  </a:lnTo>
                  <a:lnTo>
                    <a:pt x="33338" y="173831"/>
                  </a:lnTo>
                  <a:lnTo>
                    <a:pt x="33338" y="173831"/>
                  </a:lnTo>
                  <a:lnTo>
                    <a:pt x="2381" y="190500"/>
                  </a:lnTo>
                  <a:lnTo>
                    <a:pt x="0" y="200025"/>
                  </a:lnTo>
                  <a:lnTo>
                    <a:pt x="14288" y="211931"/>
                  </a:lnTo>
                  <a:lnTo>
                    <a:pt x="40481" y="216694"/>
                  </a:lnTo>
                  <a:lnTo>
                    <a:pt x="59531" y="230981"/>
                  </a:lnTo>
                  <a:lnTo>
                    <a:pt x="61913" y="252412"/>
                  </a:lnTo>
                  <a:lnTo>
                    <a:pt x="59531" y="273844"/>
                  </a:lnTo>
                  <a:lnTo>
                    <a:pt x="59531" y="273844"/>
                  </a:lnTo>
                  <a:lnTo>
                    <a:pt x="50006" y="302419"/>
                  </a:lnTo>
                  <a:lnTo>
                    <a:pt x="64294" y="323850"/>
                  </a:lnTo>
                  <a:lnTo>
                    <a:pt x="64294" y="323850"/>
                  </a:lnTo>
                  <a:lnTo>
                    <a:pt x="100013" y="316706"/>
                  </a:lnTo>
                  <a:lnTo>
                    <a:pt x="114300" y="328612"/>
                  </a:lnTo>
                  <a:lnTo>
                    <a:pt x="114300" y="340519"/>
                  </a:lnTo>
                  <a:lnTo>
                    <a:pt x="104775" y="369094"/>
                  </a:lnTo>
                  <a:lnTo>
                    <a:pt x="92869" y="381000"/>
                  </a:lnTo>
                  <a:lnTo>
                    <a:pt x="119063" y="404812"/>
                  </a:lnTo>
                  <a:lnTo>
                    <a:pt x="119063" y="433387"/>
                  </a:lnTo>
                  <a:lnTo>
                    <a:pt x="123825" y="447675"/>
                  </a:lnTo>
                  <a:lnTo>
                    <a:pt x="166688" y="433387"/>
                  </a:lnTo>
                  <a:lnTo>
                    <a:pt x="195263" y="426244"/>
                  </a:lnTo>
                  <a:lnTo>
                    <a:pt x="211931" y="407194"/>
                  </a:lnTo>
                  <a:lnTo>
                    <a:pt x="240506" y="388144"/>
                  </a:lnTo>
                  <a:lnTo>
                    <a:pt x="259556" y="378619"/>
                  </a:lnTo>
                  <a:lnTo>
                    <a:pt x="283369" y="371475"/>
                  </a:lnTo>
                  <a:lnTo>
                    <a:pt x="300038" y="350044"/>
                  </a:lnTo>
                  <a:lnTo>
                    <a:pt x="302419" y="335756"/>
                  </a:lnTo>
                  <a:lnTo>
                    <a:pt x="326231" y="328612"/>
                  </a:lnTo>
                  <a:lnTo>
                    <a:pt x="326231" y="328612"/>
                  </a:lnTo>
                  <a:lnTo>
                    <a:pt x="350044" y="333375"/>
                  </a:lnTo>
                  <a:lnTo>
                    <a:pt x="373856" y="338137"/>
                  </a:lnTo>
                  <a:lnTo>
                    <a:pt x="397669" y="340519"/>
                  </a:lnTo>
                  <a:lnTo>
                    <a:pt x="416719" y="323850"/>
                  </a:lnTo>
                  <a:lnTo>
                    <a:pt x="433388" y="300037"/>
                  </a:lnTo>
                  <a:lnTo>
                    <a:pt x="433388" y="300037"/>
                  </a:lnTo>
                  <a:lnTo>
                    <a:pt x="497681" y="323850"/>
                  </a:lnTo>
                  <a:lnTo>
                    <a:pt x="528638" y="342900"/>
                  </a:lnTo>
                  <a:lnTo>
                    <a:pt x="531019" y="302419"/>
                  </a:lnTo>
                  <a:lnTo>
                    <a:pt x="531019" y="302419"/>
                  </a:lnTo>
                  <a:lnTo>
                    <a:pt x="547688" y="269081"/>
                  </a:lnTo>
                  <a:lnTo>
                    <a:pt x="554831" y="254794"/>
                  </a:lnTo>
                  <a:lnTo>
                    <a:pt x="554831" y="235744"/>
                  </a:lnTo>
                  <a:lnTo>
                    <a:pt x="547688" y="204787"/>
                  </a:lnTo>
                  <a:lnTo>
                    <a:pt x="538163" y="200025"/>
                  </a:lnTo>
                  <a:lnTo>
                    <a:pt x="526256" y="176212"/>
                  </a:lnTo>
                  <a:lnTo>
                    <a:pt x="516731" y="154781"/>
                  </a:lnTo>
                  <a:lnTo>
                    <a:pt x="507206" y="140494"/>
                  </a:lnTo>
                  <a:lnTo>
                    <a:pt x="490538" y="123825"/>
                  </a:lnTo>
                  <a:lnTo>
                    <a:pt x="481013" y="111919"/>
                  </a:lnTo>
                  <a:lnTo>
                    <a:pt x="473869" y="92869"/>
                  </a:lnTo>
                  <a:lnTo>
                    <a:pt x="440531" y="5238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18</a:t>
              </a:r>
            </a:p>
          </p:txBody>
        </p:sp>
        <p:sp>
          <p:nvSpPr>
            <p:cNvPr id="21" name="20 Forma libre"/>
            <p:cNvSpPr/>
            <p:nvPr/>
          </p:nvSpPr>
          <p:spPr>
            <a:xfrm>
              <a:off x="3716498" y="3203159"/>
              <a:ext cx="512281" cy="357605"/>
            </a:xfrm>
            <a:custGeom>
              <a:avLst/>
              <a:gdLst>
                <a:gd name="connsiteX0" fmla="*/ 411956 w 666750"/>
                <a:gd name="connsiteY0" fmla="*/ 42862 h 495300"/>
                <a:gd name="connsiteX1" fmla="*/ 323850 w 666750"/>
                <a:gd name="connsiteY1" fmla="*/ 7144 h 495300"/>
                <a:gd name="connsiteX2" fmla="*/ 302419 w 666750"/>
                <a:gd name="connsiteY2" fmla="*/ 0 h 495300"/>
                <a:gd name="connsiteX3" fmla="*/ 290513 w 666750"/>
                <a:gd name="connsiteY3" fmla="*/ 33337 h 495300"/>
                <a:gd name="connsiteX4" fmla="*/ 271463 w 666750"/>
                <a:gd name="connsiteY4" fmla="*/ 50006 h 495300"/>
                <a:gd name="connsiteX5" fmla="*/ 245269 w 666750"/>
                <a:gd name="connsiteY5" fmla="*/ 47625 h 495300"/>
                <a:gd name="connsiteX6" fmla="*/ 216694 w 666750"/>
                <a:gd name="connsiteY6" fmla="*/ 30956 h 495300"/>
                <a:gd name="connsiteX7" fmla="*/ 195263 w 666750"/>
                <a:gd name="connsiteY7" fmla="*/ 38100 h 495300"/>
                <a:gd name="connsiteX8" fmla="*/ 173831 w 666750"/>
                <a:gd name="connsiteY8" fmla="*/ 57150 h 495300"/>
                <a:gd name="connsiteX9" fmla="*/ 161925 w 666750"/>
                <a:gd name="connsiteY9" fmla="*/ 73819 h 495300"/>
                <a:gd name="connsiteX10" fmla="*/ 145256 w 666750"/>
                <a:gd name="connsiteY10" fmla="*/ 88106 h 495300"/>
                <a:gd name="connsiteX11" fmla="*/ 116681 w 666750"/>
                <a:gd name="connsiteY11" fmla="*/ 97631 h 495300"/>
                <a:gd name="connsiteX12" fmla="*/ 92869 w 666750"/>
                <a:gd name="connsiteY12" fmla="*/ 119062 h 495300"/>
                <a:gd name="connsiteX13" fmla="*/ 78581 w 666750"/>
                <a:gd name="connsiteY13" fmla="*/ 135731 h 495300"/>
                <a:gd name="connsiteX14" fmla="*/ 45244 w 666750"/>
                <a:gd name="connsiteY14" fmla="*/ 142875 h 495300"/>
                <a:gd name="connsiteX15" fmla="*/ 0 w 666750"/>
                <a:gd name="connsiteY15" fmla="*/ 152400 h 495300"/>
                <a:gd name="connsiteX16" fmla="*/ 14288 w 666750"/>
                <a:gd name="connsiteY16" fmla="*/ 161925 h 495300"/>
                <a:gd name="connsiteX17" fmla="*/ 33338 w 666750"/>
                <a:gd name="connsiteY17" fmla="*/ 188119 h 495300"/>
                <a:gd name="connsiteX18" fmla="*/ 66675 w 666750"/>
                <a:gd name="connsiteY18" fmla="*/ 197644 h 495300"/>
                <a:gd name="connsiteX19" fmla="*/ 90488 w 666750"/>
                <a:gd name="connsiteY19" fmla="*/ 204787 h 495300"/>
                <a:gd name="connsiteX20" fmla="*/ 90488 w 666750"/>
                <a:gd name="connsiteY20" fmla="*/ 204787 h 495300"/>
                <a:gd name="connsiteX21" fmla="*/ 114300 w 666750"/>
                <a:gd name="connsiteY21" fmla="*/ 195262 h 495300"/>
                <a:gd name="connsiteX22" fmla="*/ 128588 w 666750"/>
                <a:gd name="connsiteY22" fmla="*/ 207169 h 495300"/>
                <a:gd name="connsiteX23" fmla="*/ 128588 w 666750"/>
                <a:gd name="connsiteY23" fmla="*/ 207169 h 495300"/>
                <a:gd name="connsiteX24" fmla="*/ 147638 w 666750"/>
                <a:gd name="connsiteY24" fmla="*/ 245269 h 495300"/>
                <a:gd name="connsiteX25" fmla="*/ 147638 w 666750"/>
                <a:gd name="connsiteY25" fmla="*/ 245269 h 495300"/>
                <a:gd name="connsiteX26" fmla="*/ 180975 w 666750"/>
                <a:gd name="connsiteY26" fmla="*/ 250031 h 495300"/>
                <a:gd name="connsiteX27" fmla="*/ 183356 w 666750"/>
                <a:gd name="connsiteY27" fmla="*/ 261937 h 495300"/>
                <a:gd name="connsiteX28" fmla="*/ 183356 w 666750"/>
                <a:gd name="connsiteY28" fmla="*/ 271462 h 495300"/>
                <a:gd name="connsiteX29" fmla="*/ 183356 w 666750"/>
                <a:gd name="connsiteY29" fmla="*/ 285750 h 495300"/>
                <a:gd name="connsiteX30" fmla="*/ 207169 w 666750"/>
                <a:gd name="connsiteY30" fmla="*/ 283369 h 495300"/>
                <a:gd name="connsiteX31" fmla="*/ 230981 w 666750"/>
                <a:gd name="connsiteY31" fmla="*/ 300037 h 495300"/>
                <a:gd name="connsiteX32" fmla="*/ 230981 w 666750"/>
                <a:gd name="connsiteY32" fmla="*/ 314325 h 495300"/>
                <a:gd name="connsiteX33" fmla="*/ 230981 w 666750"/>
                <a:gd name="connsiteY33" fmla="*/ 314325 h 495300"/>
                <a:gd name="connsiteX34" fmla="*/ 202406 w 666750"/>
                <a:gd name="connsiteY34" fmla="*/ 328612 h 495300"/>
                <a:gd name="connsiteX35" fmla="*/ 173831 w 666750"/>
                <a:gd name="connsiteY35" fmla="*/ 328612 h 495300"/>
                <a:gd name="connsiteX36" fmla="*/ 202406 w 666750"/>
                <a:gd name="connsiteY36" fmla="*/ 338137 h 495300"/>
                <a:gd name="connsiteX37" fmla="*/ 221456 w 666750"/>
                <a:gd name="connsiteY37" fmla="*/ 352425 h 495300"/>
                <a:gd name="connsiteX38" fmla="*/ 230981 w 666750"/>
                <a:gd name="connsiteY38" fmla="*/ 371475 h 495300"/>
                <a:gd name="connsiteX39" fmla="*/ 230981 w 666750"/>
                <a:gd name="connsiteY39" fmla="*/ 402431 h 495300"/>
                <a:gd name="connsiteX40" fmla="*/ 264319 w 666750"/>
                <a:gd name="connsiteY40" fmla="*/ 395287 h 495300"/>
                <a:gd name="connsiteX41" fmla="*/ 307181 w 666750"/>
                <a:gd name="connsiteY41" fmla="*/ 409575 h 495300"/>
                <a:gd name="connsiteX42" fmla="*/ 323850 w 666750"/>
                <a:gd name="connsiteY42" fmla="*/ 419100 h 495300"/>
                <a:gd name="connsiteX43" fmla="*/ 354806 w 666750"/>
                <a:gd name="connsiteY43" fmla="*/ 433387 h 495300"/>
                <a:gd name="connsiteX44" fmla="*/ 388144 w 666750"/>
                <a:gd name="connsiteY44" fmla="*/ 431006 h 495300"/>
                <a:gd name="connsiteX45" fmla="*/ 388144 w 666750"/>
                <a:gd name="connsiteY45" fmla="*/ 431006 h 495300"/>
                <a:gd name="connsiteX46" fmla="*/ 419100 w 666750"/>
                <a:gd name="connsiteY46" fmla="*/ 440531 h 495300"/>
                <a:gd name="connsiteX47" fmla="*/ 440531 w 666750"/>
                <a:gd name="connsiteY47" fmla="*/ 471487 h 495300"/>
                <a:gd name="connsiteX48" fmla="*/ 488156 w 666750"/>
                <a:gd name="connsiteY48" fmla="*/ 488156 h 495300"/>
                <a:gd name="connsiteX49" fmla="*/ 514350 w 666750"/>
                <a:gd name="connsiteY49" fmla="*/ 495300 h 495300"/>
                <a:gd name="connsiteX50" fmla="*/ 533400 w 666750"/>
                <a:gd name="connsiteY50" fmla="*/ 473869 h 495300"/>
                <a:gd name="connsiteX51" fmla="*/ 533400 w 666750"/>
                <a:gd name="connsiteY51" fmla="*/ 473869 h 495300"/>
                <a:gd name="connsiteX52" fmla="*/ 552450 w 666750"/>
                <a:gd name="connsiteY52" fmla="*/ 461962 h 495300"/>
                <a:gd name="connsiteX53" fmla="*/ 576263 w 666750"/>
                <a:gd name="connsiteY53" fmla="*/ 481012 h 495300"/>
                <a:gd name="connsiteX54" fmla="*/ 595313 w 666750"/>
                <a:gd name="connsiteY54" fmla="*/ 483394 h 495300"/>
                <a:gd name="connsiteX55" fmla="*/ 611981 w 666750"/>
                <a:gd name="connsiteY55" fmla="*/ 452437 h 495300"/>
                <a:gd name="connsiteX56" fmla="*/ 642938 w 666750"/>
                <a:gd name="connsiteY56" fmla="*/ 452437 h 495300"/>
                <a:gd name="connsiteX57" fmla="*/ 666750 w 666750"/>
                <a:gd name="connsiteY57" fmla="*/ 454819 h 495300"/>
                <a:gd name="connsiteX58" fmla="*/ 654844 w 666750"/>
                <a:gd name="connsiteY58" fmla="*/ 431006 h 495300"/>
                <a:gd name="connsiteX59" fmla="*/ 635794 w 666750"/>
                <a:gd name="connsiteY59" fmla="*/ 423862 h 495300"/>
                <a:gd name="connsiteX60" fmla="*/ 635794 w 666750"/>
                <a:gd name="connsiteY60" fmla="*/ 423862 h 495300"/>
                <a:gd name="connsiteX61" fmla="*/ 650081 w 666750"/>
                <a:gd name="connsiteY61" fmla="*/ 378619 h 495300"/>
                <a:gd name="connsiteX62" fmla="*/ 642938 w 666750"/>
                <a:gd name="connsiteY62" fmla="*/ 361950 h 495300"/>
                <a:gd name="connsiteX63" fmla="*/ 619125 w 666750"/>
                <a:gd name="connsiteY63" fmla="*/ 354806 h 495300"/>
                <a:gd name="connsiteX64" fmla="*/ 602456 w 666750"/>
                <a:gd name="connsiteY64" fmla="*/ 342900 h 495300"/>
                <a:gd name="connsiteX65" fmla="*/ 592931 w 666750"/>
                <a:gd name="connsiteY65" fmla="*/ 328612 h 495300"/>
                <a:gd name="connsiteX66" fmla="*/ 592931 w 666750"/>
                <a:gd name="connsiteY66" fmla="*/ 316706 h 495300"/>
                <a:gd name="connsiteX67" fmla="*/ 592931 w 666750"/>
                <a:gd name="connsiteY67" fmla="*/ 302419 h 495300"/>
                <a:gd name="connsiteX68" fmla="*/ 592931 w 666750"/>
                <a:gd name="connsiteY68" fmla="*/ 302419 h 495300"/>
                <a:gd name="connsiteX69" fmla="*/ 569119 w 666750"/>
                <a:gd name="connsiteY69" fmla="*/ 292894 h 495300"/>
                <a:gd name="connsiteX70" fmla="*/ 566738 w 666750"/>
                <a:gd name="connsiteY70" fmla="*/ 280987 h 495300"/>
                <a:gd name="connsiteX71" fmla="*/ 573881 w 666750"/>
                <a:gd name="connsiteY71" fmla="*/ 261937 h 495300"/>
                <a:gd name="connsiteX72" fmla="*/ 550069 w 666750"/>
                <a:gd name="connsiteY72" fmla="*/ 278606 h 495300"/>
                <a:gd name="connsiteX73" fmla="*/ 547688 w 666750"/>
                <a:gd name="connsiteY73" fmla="*/ 269081 h 495300"/>
                <a:gd name="connsiteX74" fmla="*/ 542925 w 666750"/>
                <a:gd name="connsiteY74" fmla="*/ 250031 h 495300"/>
                <a:gd name="connsiteX75" fmla="*/ 531019 w 666750"/>
                <a:gd name="connsiteY75" fmla="*/ 242887 h 495300"/>
                <a:gd name="connsiteX76" fmla="*/ 521494 w 666750"/>
                <a:gd name="connsiteY76" fmla="*/ 238125 h 495300"/>
                <a:gd name="connsiteX77" fmla="*/ 507206 w 666750"/>
                <a:gd name="connsiteY77" fmla="*/ 221456 h 495300"/>
                <a:gd name="connsiteX78" fmla="*/ 500063 w 666750"/>
                <a:gd name="connsiteY78" fmla="*/ 219075 h 495300"/>
                <a:gd name="connsiteX79" fmla="*/ 481013 w 666750"/>
                <a:gd name="connsiteY79" fmla="*/ 221456 h 495300"/>
                <a:gd name="connsiteX80" fmla="*/ 464344 w 666750"/>
                <a:gd name="connsiteY80" fmla="*/ 211931 h 495300"/>
                <a:gd name="connsiteX81" fmla="*/ 450056 w 666750"/>
                <a:gd name="connsiteY81" fmla="*/ 200025 h 495300"/>
                <a:gd name="connsiteX82" fmla="*/ 435769 w 666750"/>
                <a:gd name="connsiteY82" fmla="*/ 190500 h 495300"/>
                <a:gd name="connsiteX83" fmla="*/ 419100 w 666750"/>
                <a:gd name="connsiteY83" fmla="*/ 171450 h 495300"/>
                <a:gd name="connsiteX84" fmla="*/ 407194 w 666750"/>
                <a:gd name="connsiteY84" fmla="*/ 159544 h 495300"/>
                <a:gd name="connsiteX85" fmla="*/ 407194 w 666750"/>
                <a:gd name="connsiteY85" fmla="*/ 152400 h 495300"/>
                <a:gd name="connsiteX86" fmla="*/ 419100 w 666750"/>
                <a:gd name="connsiteY86" fmla="*/ 145256 h 495300"/>
                <a:gd name="connsiteX87" fmla="*/ 433388 w 666750"/>
                <a:gd name="connsiteY87" fmla="*/ 126206 h 495300"/>
                <a:gd name="connsiteX88" fmla="*/ 433388 w 666750"/>
                <a:gd name="connsiteY88" fmla="*/ 126206 h 495300"/>
                <a:gd name="connsiteX89" fmla="*/ 435769 w 666750"/>
                <a:gd name="connsiteY89" fmla="*/ 107156 h 495300"/>
                <a:gd name="connsiteX90" fmla="*/ 411956 w 666750"/>
                <a:gd name="connsiteY90" fmla="*/ 4286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50" h="495300">
                  <a:moveTo>
                    <a:pt x="411956" y="42862"/>
                  </a:moveTo>
                  <a:lnTo>
                    <a:pt x="323850" y="7144"/>
                  </a:lnTo>
                  <a:lnTo>
                    <a:pt x="302419" y="0"/>
                  </a:lnTo>
                  <a:lnTo>
                    <a:pt x="290513" y="33337"/>
                  </a:lnTo>
                  <a:lnTo>
                    <a:pt x="271463" y="50006"/>
                  </a:lnTo>
                  <a:lnTo>
                    <a:pt x="245269" y="47625"/>
                  </a:lnTo>
                  <a:lnTo>
                    <a:pt x="216694" y="30956"/>
                  </a:lnTo>
                  <a:lnTo>
                    <a:pt x="195263" y="38100"/>
                  </a:lnTo>
                  <a:lnTo>
                    <a:pt x="173831" y="57150"/>
                  </a:lnTo>
                  <a:lnTo>
                    <a:pt x="161925" y="73819"/>
                  </a:lnTo>
                  <a:lnTo>
                    <a:pt x="145256" y="88106"/>
                  </a:lnTo>
                  <a:lnTo>
                    <a:pt x="116681" y="97631"/>
                  </a:lnTo>
                  <a:lnTo>
                    <a:pt x="92869" y="119062"/>
                  </a:lnTo>
                  <a:lnTo>
                    <a:pt x="78581" y="135731"/>
                  </a:lnTo>
                  <a:lnTo>
                    <a:pt x="45244" y="142875"/>
                  </a:lnTo>
                  <a:lnTo>
                    <a:pt x="0" y="152400"/>
                  </a:lnTo>
                  <a:lnTo>
                    <a:pt x="14288" y="161925"/>
                  </a:lnTo>
                  <a:lnTo>
                    <a:pt x="33338" y="188119"/>
                  </a:lnTo>
                  <a:lnTo>
                    <a:pt x="66675" y="197644"/>
                  </a:lnTo>
                  <a:lnTo>
                    <a:pt x="90488" y="204787"/>
                  </a:lnTo>
                  <a:lnTo>
                    <a:pt x="90488" y="204787"/>
                  </a:lnTo>
                  <a:lnTo>
                    <a:pt x="114300" y="195262"/>
                  </a:lnTo>
                  <a:lnTo>
                    <a:pt x="128588" y="207169"/>
                  </a:lnTo>
                  <a:lnTo>
                    <a:pt x="128588" y="207169"/>
                  </a:lnTo>
                  <a:lnTo>
                    <a:pt x="147638" y="245269"/>
                  </a:lnTo>
                  <a:lnTo>
                    <a:pt x="147638" y="245269"/>
                  </a:lnTo>
                  <a:lnTo>
                    <a:pt x="180975" y="250031"/>
                  </a:lnTo>
                  <a:lnTo>
                    <a:pt x="183356" y="261937"/>
                  </a:lnTo>
                  <a:lnTo>
                    <a:pt x="183356" y="271462"/>
                  </a:lnTo>
                  <a:lnTo>
                    <a:pt x="183356" y="285750"/>
                  </a:lnTo>
                  <a:lnTo>
                    <a:pt x="207169" y="283369"/>
                  </a:lnTo>
                  <a:lnTo>
                    <a:pt x="230981" y="300037"/>
                  </a:lnTo>
                  <a:lnTo>
                    <a:pt x="230981" y="314325"/>
                  </a:lnTo>
                  <a:lnTo>
                    <a:pt x="230981" y="314325"/>
                  </a:lnTo>
                  <a:lnTo>
                    <a:pt x="202406" y="328612"/>
                  </a:lnTo>
                  <a:lnTo>
                    <a:pt x="173831" y="328612"/>
                  </a:lnTo>
                  <a:lnTo>
                    <a:pt x="202406" y="338137"/>
                  </a:lnTo>
                  <a:lnTo>
                    <a:pt x="221456" y="352425"/>
                  </a:lnTo>
                  <a:lnTo>
                    <a:pt x="230981" y="371475"/>
                  </a:lnTo>
                  <a:lnTo>
                    <a:pt x="230981" y="402431"/>
                  </a:lnTo>
                  <a:lnTo>
                    <a:pt x="264319" y="395287"/>
                  </a:lnTo>
                  <a:lnTo>
                    <a:pt x="307181" y="409575"/>
                  </a:lnTo>
                  <a:lnTo>
                    <a:pt x="323850" y="419100"/>
                  </a:lnTo>
                  <a:lnTo>
                    <a:pt x="354806" y="433387"/>
                  </a:lnTo>
                  <a:lnTo>
                    <a:pt x="388144" y="431006"/>
                  </a:lnTo>
                  <a:lnTo>
                    <a:pt x="388144" y="431006"/>
                  </a:lnTo>
                  <a:lnTo>
                    <a:pt x="419100" y="440531"/>
                  </a:lnTo>
                  <a:lnTo>
                    <a:pt x="440531" y="471487"/>
                  </a:lnTo>
                  <a:lnTo>
                    <a:pt x="488156" y="488156"/>
                  </a:lnTo>
                  <a:lnTo>
                    <a:pt x="514350" y="495300"/>
                  </a:lnTo>
                  <a:lnTo>
                    <a:pt x="533400" y="473869"/>
                  </a:lnTo>
                  <a:lnTo>
                    <a:pt x="533400" y="473869"/>
                  </a:lnTo>
                  <a:lnTo>
                    <a:pt x="552450" y="461962"/>
                  </a:lnTo>
                  <a:lnTo>
                    <a:pt x="576263" y="481012"/>
                  </a:lnTo>
                  <a:lnTo>
                    <a:pt x="595313" y="483394"/>
                  </a:lnTo>
                  <a:lnTo>
                    <a:pt x="611981" y="452437"/>
                  </a:lnTo>
                  <a:lnTo>
                    <a:pt x="642938" y="452437"/>
                  </a:lnTo>
                  <a:lnTo>
                    <a:pt x="666750" y="454819"/>
                  </a:lnTo>
                  <a:lnTo>
                    <a:pt x="654844" y="431006"/>
                  </a:lnTo>
                  <a:lnTo>
                    <a:pt x="635794" y="423862"/>
                  </a:lnTo>
                  <a:lnTo>
                    <a:pt x="635794" y="423862"/>
                  </a:lnTo>
                  <a:lnTo>
                    <a:pt x="650081" y="378619"/>
                  </a:lnTo>
                  <a:lnTo>
                    <a:pt x="642938" y="361950"/>
                  </a:lnTo>
                  <a:lnTo>
                    <a:pt x="619125" y="354806"/>
                  </a:lnTo>
                  <a:lnTo>
                    <a:pt x="602456" y="342900"/>
                  </a:lnTo>
                  <a:lnTo>
                    <a:pt x="592931" y="328612"/>
                  </a:lnTo>
                  <a:lnTo>
                    <a:pt x="592931" y="316706"/>
                  </a:lnTo>
                  <a:lnTo>
                    <a:pt x="592931" y="302419"/>
                  </a:lnTo>
                  <a:lnTo>
                    <a:pt x="592931" y="302419"/>
                  </a:lnTo>
                  <a:lnTo>
                    <a:pt x="569119" y="292894"/>
                  </a:lnTo>
                  <a:lnTo>
                    <a:pt x="566738" y="280987"/>
                  </a:lnTo>
                  <a:lnTo>
                    <a:pt x="573881" y="261937"/>
                  </a:lnTo>
                  <a:lnTo>
                    <a:pt x="550069" y="278606"/>
                  </a:lnTo>
                  <a:lnTo>
                    <a:pt x="547688" y="269081"/>
                  </a:lnTo>
                  <a:lnTo>
                    <a:pt x="542925" y="250031"/>
                  </a:lnTo>
                  <a:lnTo>
                    <a:pt x="531019" y="242887"/>
                  </a:lnTo>
                  <a:lnTo>
                    <a:pt x="521494" y="238125"/>
                  </a:lnTo>
                  <a:lnTo>
                    <a:pt x="507206" y="221456"/>
                  </a:lnTo>
                  <a:lnTo>
                    <a:pt x="500063" y="219075"/>
                  </a:lnTo>
                  <a:lnTo>
                    <a:pt x="481013" y="221456"/>
                  </a:lnTo>
                  <a:lnTo>
                    <a:pt x="464344" y="211931"/>
                  </a:lnTo>
                  <a:lnTo>
                    <a:pt x="450056" y="200025"/>
                  </a:lnTo>
                  <a:lnTo>
                    <a:pt x="435769" y="190500"/>
                  </a:lnTo>
                  <a:lnTo>
                    <a:pt x="419100" y="171450"/>
                  </a:lnTo>
                  <a:lnTo>
                    <a:pt x="407194" y="159544"/>
                  </a:lnTo>
                  <a:lnTo>
                    <a:pt x="407194" y="152400"/>
                  </a:lnTo>
                  <a:lnTo>
                    <a:pt x="419100" y="145256"/>
                  </a:lnTo>
                  <a:lnTo>
                    <a:pt x="433388" y="126206"/>
                  </a:lnTo>
                  <a:lnTo>
                    <a:pt x="433388" y="126206"/>
                  </a:lnTo>
                  <a:lnTo>
                    <a:pt x="435769" y="107156"/>
                  </a:lnTo>
                  <a:lnTo>
                    <a:pt x="411956" y="4286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48</a:t>
              </a:r>
            </a:p>
          </p:txBody>
        </p:sp>
        <p:sp>
          <p:nvSpPr>
            <p:cNvPr id="22" name="21 Forma libre"/>
            <p:cNvSpPr/>
            <p:nvPr/>
          </p:nvSpPr>
          <p:spPr>
            <a:xfrm>
              <a:off x="3932832" y="3423359"/>
              <a:ext cx="481128" cy="331181"/>
            </a:xfrm>
            <a:custGeom>
              <a:avLst/>
              <a:gdLst>
                <a:gd name="connsiteX0" fmla="*/ 378618 w 626268"/>
                <a:gd name="connsiteY0" fmla="*/ 7144 h 457200"/>
                <a:gd name="connsiteX1" fmla="*/ 376237 w 626268"/>
                <a:gd name="connsiteY1" fmla="*/ 64294 h 457200"/>
                <a:gd name="connsiteX2" fmla="*/ 361950 w 626268"/>
                <a:gd name="connsiteY2" fmla="*/ 83344 h 457200"/>
                <a:gd name="connsiteX3" fmla="*/ 361950 w 626268"/>
                <a:gd name="connsiteY3" fmla="*/ 97631 h 457200"/>
                <a:gd name="connsiteX4" fmla="*/ 361950 w 626268"/>
                <a:gd name="connsiteY4" fmla="*/ 114300 h 457200"/>
                <a:gd name="connsiteX5" fmla="*/ 361950 w 626268"/>
                <a:gd name="connsiteY5" fmla="*/ 114300 h 457200"/>
                <a:gd name="connsiteX6" fmla="*/ 376237 w 626268"/>
                <a:gd name="connsiteY6" fmla="*/ 140494 h 457200"/>
                <a:gd name="connsiteX7" fmla="*/ 378618 w 626268"/>
                <a:gd name="connsiteY7" fmla="*/ 154781 h 457200"/>
                <a:gd name="connsiteX8" fmla="*/ 350043 w 626268"/>
                <a:gd name="connsiteY8" fmla="*/ 147637 h 457200"/>
                <a:gd name="connsiteX9" fmla="*/ 333375 w 626268"/>
                <a:gd name="connsiteY9" fmla="*/ 147637 h 457200"/>
                <a:gd name="connsiteX10" fmla="*/ 314325 w 626268"/>
                <a:gd name="connsiteY10" fmla="*/ 147637 h 457200"/>
                <a:gd name="connsiteX11" fmla="*/ 316706 w 626268"/>
                <a:gd name="connsiteY11" fmla="*/ 166687 h 457200"/>
                <a:gd name="connsiteX12" fmla="*/ 316706 w 626268"/>
                <a:gd name="connsiteY12" fmla="*/ 166687 h 457200"/>
                <a:gd name="connsiteX13" fmla="*/ 297656 w 626268"/>
                <a:gd name="connsiteY13" fmla="*/ 176212 h 457200"/>
                <a:gd name="connsiteX14" fmla="*/ 266700 w 626268"/>
                <a:gd name="connsiteY14" fmla="*/ 159544 h 457200"/>
                <a:gd name="connsiteX15" fmla="*/ 245268 w 626268"/>
                <a:gd name="connsiteY15" fmla="*/ 157162 h 457200"/>
                <a:gd name="connsiteX16" fmla="*/ 245268 w 626268"/>
                <a:gd name="connsiteY16" fmla="*/ 171450 h 457200"/>
                <a:gd name="connsiteX17" fmla="*/ 230981 w 626268"/>
                <a:gd name="connsiteY17" fmla="*/ 190500 h 457200"/>
                <a:gd name="connsiteX18" fmla="*/ 209550 w 626268"/>
                <a:gd name="connsiteY18" fmla="*/ 192881 h 457200"/>
                <a:gd name="connsiteX19" fmla="*/ 171450 w 626268"/>
                <a:gd name="connsiteY19" fmla="*/ 171450 h 457200"/>
                <a:gd name="connsiteX20" fmla="*/ 140493 w 626268"/>
                <a:gd name="connsiteY20" fmla="*/ 152400 h 457200"/>
                <a:gd name="connsiteX21" fmla="*/ 123825 w 626268"/>
                <a:gd name="connsiteY21" fmla="*/ 123825 h 457200"/>
                <a:gd name="connsiteX22" fmla="*/ 107156 w 626268"/>
                <a:gd name="connsiteY22" fmla="*/ 119062 h 457200"/>
                <a:gd name="connsiteX23" fmla="*/ 83343 w 626268"/>
                <a:gd name="connsiteY23" fmla="*/ 123825 h 457200"/>
                <a:gd name="connsiteX24" fmla="*/ 40481 w 626268"/>
                <a:gd name="connsiteY24" fmla="*/ 116681 h 457200"/>
                <a:gd name="connsiteX25" fmla="*/ 9525 w 626268"/>
                <a:gd name="connsiteY25" fmla="*/ 107156 h 457200"/>
                <a:gd name="connsiteX26" fmla="*/ 0 w 626268"/>
                <a:gd name="connsiteY26" fmla="*/ 140494 h 457200"/>
                <a:gd name="connsiteX27" fmla="*/ 21431 w 626268"/>
                <a:gd name="connsiteY27" fmla="*/ 140494 h 457200"/>
                <a:gd name="connsiteX28" fmla="*/ 52387 w 626268"/>
                <a:gd name="connsiteY28" fmla="*/ 145256 h 457200"/>
                <a:gd name="connsiteX29" fmla="*/ 88106 w 626268"/>
                <a:gd name="connsiteY29" fmla="*/ 159544 h 457200"/>
                <a:gd name="connsiteX30" fmla="*/ 116681 w 626268"/>
                <a:gd name="connsiteY30" fmla="*/ 185737 h 457200"/>
                <a:gd name="connsiteX31" fmla="*/ 121443 w 626268"/>
                <a:gd name="connsiteY31" fmla="*/ 188119 h 457200"/>
                <a:gd name="connsiteX32" fmla="*/ 121443 w 626268"/>
                <a:gd name="connsiteY32" fmla="*/ 188119 h 457200"/>
                <a:gd name="connsiteX33" fmla="*/ 95250 w 626268"/>
                <a:gd name="connsiteY33" fmla="*/ 216694 h 457200"/>
                <a:gd name="connsiteX34" fmla="*/ 69056 w 626268"/>
                <a:gd name="connsiteY34" fmla="*/ 264319 h 457200"/>
                <a:gd name="connsiteX35" fmla="*/ 71437 w 626268"/>
                <a:gd name="connsiteY35" fmla="*/ 278606 h 457200"/>
                <a:gd name="connsiteX36" fmla="*/ 109537 w 626268"/>
                <a:gd name="connsiteY36" fmla="*/ 285750 h 457200"/>
                <a:gd name="connsiteX37" fmla="*/ 128587 w 626268"/>
                <a:gd name="connsiteY37" fmla="*/ 295275 h 457200"/>
                <a:gd name="connsiteX38" fmla="*/ 178593 w 626268"/>
                <a:gd name="connsiteY38" fmla="*/ 307181 h 457200"/>
                <a:gd name="connsiteX39" fmla="*/ 202406 w 626268"/>
                <a:gd name="connsiteY39" fmla="*/ 295275 h 457200"/>
                <a:gd name="connsiteX40" fmla="*/ 245268 w 626268"/>
                <a:gd name="connsiteY40" fmla="*/ 288131 h 457200"/>
                <a:gd name="connsiteX41" fmla="*/ 271462 w 626268"/>
                <a:gd name="connsiteY41" fmla="*/ 283369 h 457200"/>
                <a:gd name="connsiteX42" fmla="*/ 300037 w 626268"/>
                <a:gd name="connsiteY42" fmla="*/ 290512 h 457200"/>
                <a:gd name="connsiteX43" fmla="*/ 300037 w 626268"/>
                <a:gd name="connsiteY43" fmla="*/ 290512 h 457200"/>
                <a:gd name="connsiteX44" fmla="*/ 333375 w 626268"/>
                <a:gd name="connsiteY44" fmla="*/ 323850 h 457200"/>
                <a:gd name="connsiteX45" fmla="*/ 361950 w 626268"/>
                <a:gd name="connsiteY45" fmla="*/ 338137 h 457200"/>
                <a:gd name="connsiteX46" fmla="*/ 366712 w 626268"/>
                <a:gd name="connsiteY46" fmla="*/ 369094 h 457200"/>
                <a:gd name="connsiteX47" fmla="*/ 359568 w 626268"/>
                <a:gd name="connsiteY47" fmla="*/ 390525 h 457200"/>
                <a:gd name="connsiteX48" fmla="*/ 359568 w 626268"/>
                <a:gd name="connsiteY48" fmla="*/ 390525 h 457200"/>
                <a:gd name="connsiteX49" fmla="*/ 369093 w 626268"/>
                <a:gd name="connsiteY49" fmla="*/ 407194 h 457200"/>
                <a:gd name="connsiteX50" fmla="*/ 395287 w 626268"/>
                <a:gd name="connsiteY50" fmla="*/ 411956 h 457200"/>
                <a:gd name="connsiteX51" fmla="*/ 400050 w 626268"/>
                <a:gd name="connsiteY51" fmla="*/ 402431 h 457200"/>
                <a:gd name="connsiteX52" fmla="*/ 414337 w 626268"/>
                <a:gd name="connsiteY52" fmla="*/ 376237 h 457200"/>
                <a:gd name="connsiteX53" fmla="*/ 423862 w 626268"/>
                <a:gd name="connsiteY53" fmla="*/ 395287 h 457200"/>
                <a:gd name="connsiteX54" fmla="*/ 426243 w 626268"/>
                <a:gd name="connsiteY54" fmla="*/ 409575 h 457200"/>
                <a:gd name="connsiteX55" fmla="*/ 452437 w 626268"/>
                <a:gd name="connsiteY55" fmla="*/ 419100 h 457200"/>
                <a:gd name="connsiteX56" fmla="*/ 461962 w 626268"/>
                <a:gd name="connsiteY56" fmla="*/ 426244 h 457200"/>
                <a:gd name="connsiteX57" fmla="*/ 464343 w 626268"/>
                <a:gd name="connsiteY57" fmla="*/ 442912 h 457200"/>
                <a:gd name="connsiteX58" fmla="*/ 483393 w 626268"/>
                <a:gd name="connsiteY58" fmla="*/ 442912 h 457200"/>
                <a:gd name="connsiteX59" fmla="*/ 504825 w 626268"/>
                <a:gd name="connsiteY59" fmla="*/ 431006 h 457200"/>
                <a:gd name="connsiteX60" fmla="*/ 521493 w 626268"/>
                <a:gd name="connsiteY60" fmla="*/ 433387 h 457200"/>
                <a:gd name="connsiteX61" fmla="*/ 528637 w 626268"/>
                <a:gd name="connsiteY61" fmla="*/ 440531 h 457200"/>
                <a:gd name="connsiteX62" fmla="*/ 542925 w 626268"/>
                <a:gd name="connsiteY62" fmla="*/ 457200 h 457200"/>
                <a:gd name="connsiteX63" fmla="*/ 561975 w 626268"/>
                <a:gd name="connsiteY63" fmla="*/ 450056 h 457200"/>
                <a:gd name="connsiteX64" fmla="*/ 573881 w 626268"/>
                <a:gd name="connsiteY64" fmla="*/ 426244 h 457200"/>
                <a:gd name="connsiteX65" fmla="*/ 561975 w 626268"/>
                <a:gd name="connsiteY65" fmla="*/ 421481 h 457200"/>
                <a:gd name="connsiteX66" fmla="*/ 552450 w 626268"/>
                <a:gd name="connsiteY66" fmla="*/ 402431 h 457200"/>
                <a:gd name="connsiteX67" fmla="*/ 542925 w 626268"/>
                <a:gd name="connsiteY67" fmla="*/ 383381 h 457200"/>
                <a:gd name="connsiteX68" fmla="*/ 545306 w 626268"/>
                <a:gd name="connsiteY68" fmla="*/ 369094 h 457200"/>
                <a:gd name="connsiteX69" fmla="*/ 535781 w 626268"/>
                <a:gd name="connsiteY69" fmla="*/ 352425 h 457200"/>
                <a:gd name="connsiteX70" fmla="*/ 514350 w 626268"/>
                <a:gd name="connsiteY70" fmla="*/ 333375 h 457200"/>
                <a:gd name="connsiteX71" fmla="*/ 514350 w 626268"/>
                <a:gd name="connsiteY71" fmla="*/ 333375 h 457200"/>
                <a:gd name="connsiteX72" fmla="*/ 533400 w 626268"/>
                <a:gd name="connsiteY72" fmla="*/ 309562 h 457200"/>
                <a:gd name="connsiteX73" fmla="*/ 552450 w 626268"/>
                <a:gd name="connsiteY73" fmla="*/ 309562 h 457200"/>
                <a:gd name="connsiteX74" fmla="*/ 552450 w 626268"/>
                <a:gd name="connsiteY74" fmla="*/ 309562 h 457200"/>
                <a:gd name="connsiteX75" fmla="*/ 569118 w 626268"/>
                <a:gd name="connsiteY75" fmla="*/ 283369 h 457200"/>
                <a:gd name="connsiteX76" fmla="*/ 592931 w 626268"/>
                <a:gd name="connsiteY76" fmla="*/ 280987 h 457200"/>
                <a:gd name="connsiteX77" fmla="*/ 595312 w 626268"/>
                <a:gd name="connsiteY77" fmla="*/ 307181 h 457200"/>
                <a:gd name="connsiteX78" fmla="*/ 595312 w 626268"/>
                <a:gd name="connsiteY78" fmla="*/ 307181 h 457200"/>
                <a:gd name="connsiteX79" fmla="*/ 626268 w 626268"/>
                <a:gd name="connsiteY79" fmla="*/ 300037 h 457200"/>
                <a:gd name="connsiteX80" fmla="*/ 614362 w 626268"/>
                <a:gd name="connsiteY80" fmla="*/ 273844 h 457200"/>
                <a:gd name="connsiteX81" fmla="*/ 609600 w 626268"/>
                <a:gd name="connsiteY81" fmla="*/ 250031 h 457200"/>
                <a:gd name="connsiteX82" fmla="*/ 607218 w 626268"/>
                <a:gd name="connsiteY82" fmla="*/ 219075 h 457200"/>
                <a:gd name="connsiteX83" fmla="*/ 597693 w 626268"/>
                <a:gd name="connsiteY83" fmla="*/ 197644 h 457200"/>
                <a:gd name="connsiteX84" fmla="*/ 585787 w 626268"/>
                <a:gd name="connsiteY84" fmla="*/ 183356 h 457200"/>
                <a:gd name="connsiteX85" fmla="*/ 592931 w 626268"/>
                <a:gd name="connsiteY85" fmla="*/ 157162 h 457200"/>
                <a:gd name="connsiteX86" fmla="*/ 592931 w 626268"/>
                <a:gd name="connsiteY86" fmla="*/ 157162 h 457200"/>
                <a:gd name="connsiteX87" fmla="*/ 581025 w 626268"/>
                <a:gd name="connsiteY87" fmla="*/ 130969 h 457200"/>
                <a:gd name="connsiteX88" fmla="*/ 581025 w 626268"/>
                <a:gd name="connsiteY88" fmla="*/ 116681 h 457200"/>
                <a:gd name="connsiteX89" fmla="*/ 588168 w 626268"/>
                <a:gd name="connsiteY89" fmla="*/ 97631 h 457200"/>
                <a:gd name="connsiteX90" fmla="*/ 590550 w 626268"/>
                <a:gd name="connsiteY90" fmla="*/ 78581 h 457200"/>
                <a:gd name="connsiteX91" fmla="*/ 559593 w 626268"/>
                <a:gd name="connsiteY91" fmla="*/ 78581 h 457200"/>
                <a:gd name="connsiteX92" fmla="*/ 545306 w 626268"/>
                <a:gd name="connsiteY92" fmla="*/ 71437 h 457200"/>
                <a:gd name="connsiteX93" fmla="*/ 528637 w 626268"/>
                <a:gd name="connsiteY93" fmla="*/ 80962 h 457200"/>
                <a:gd name="connsiteX94" fmla="*/ 523875 w 626268"/>
                <a:gd name="connsiteY94" fmla="*/ 88106 h 457200"/>
                <a:gd name="connsiteX95" fmla="*/ 507206 w 626268"/>
                <a:gd name="connsiteY95" fmla="*/ 64294 h 457200"/>
                <a:gd name="connsiteX96" fmla="*/ 507206 w 626268"/>
                <a:gd name="connsiteY96" fmla="*/ 64294 h 457200"/>
                <a:gd name="connsiteX97" fmla="*/ 495300 w 626268"/>
                <a:gd name="connsiteY97" fmla="*/ 42862 h 457200"/>
                <a:gd name="connsiteX98" fmla="*/ 483393 w 626268"/>
                <a:gd name="connsiteY98" fmla="*/ 28575 h 457200"/>
                <a:gd name="connsiteX99" fmla="*/ 459581 w 626268"/>
                <a:gd name="connsiteY99" fmla="*/ 14287 h 457200"/>
                <a:gd name="connsiteX100" fmla="*/ 452437 w 626268"/>
                <a:gd name="connsiteY100" fmla="*/ 0 h 457200"/>
                <a:gd name="connsiteX101" fmla="*/ 452437 w 626268"/>
                <a:gd name="connsiteY101" fmla="*/ 0 h 457200"/>
                <a:gd name="connsiteX102" fmla="*/ 431006 w 626268"/>
                <a:gd name="connsiteY102" fmla="*/ 9525 h 457200"/>
                <a:gd name="connsiteX103" fmla="*/ 431006 w 626268"/>
                <a:gd name="connsiteY103" fmla="*/ 9525 h 457200"/>
                <a:gd name="connsiteX104" fmla="*/ 378618 w 626268"/>
                <a:gd name="connsiteY104" fmla="*/ 714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26268" h="457200">
                  <a:moveTo>
                    <a:pt x="378618" y="7144"/>
                  </a:moveTo>
                  <a:cubicBezTo>
                    <a:pt x="377824" y="26194"/>
                    <a:pt x="377031" y="45244"/>
                    <a:pt x="376237" y="64294"/>
                  </a:cubicBezTo>
                  <a:lnTo>
                    <a:pt x="361950" y="83344"/>
                  </a:lnTo>
                  <a:lnTo>
                    <a:pt x="361950" y="97631"/>
                  </a:lnTo>
                  <a:lnTo>
                    <a:pt x="361950" y="114300"/>
                  </a:lnTo>
                  <a:lnTo>
                    <a:pt x="361950" y="114300"/>
                  </a:lnTo>
                  <a:lnTo>
                    <a:pt x="376237" y="140494"/>
                  </a:lnTo>
                  <a:lnTo>
                    <a:pt x="378618" y="154781"/>
                  </a:lnTo>
                  <a:lnTo>
                    <a:pt x="350043" y="147637"/>
                  </a:lnTo>
                  <a:lnTo>
                    <a:pt x="333375" y="147637"/>
                  </a:lnTo>
                  <a:lnTo>
                    <a:pt x="314325" y="147637"/>
                  </a:lnTo>
                  <a:lnTo>
                    <a:pt x="316706" y="166687"/>
                  </a:lnTo>
                  <a:lnTo>
                    <a:pt x="316706" y="166687"/>
                  </a:lnTo>
                  <a:lnTo>
                    <a:pt x="297656" y="176212"/>
                  </a:lnTo>
                  <a:lnTo>
                    <a:pt x="266700" y="159544"/>
                  </a:lnTo>
                  <a:lnTo>
                    <a:pt x="245268" y="157162"/>
                  </a:lnTo>
                  <a:lnTo>
                    <a:pt x="245268" y="171450"/>
                  </a:lnTo>
                  <a:lnTo>
                    <a:pt x="230981" y="190500"/>
                  </a:lnTo>
                  <a:lnTo>
                    <a:pt x="209550" y="192881"/>
                  </a:lnTo>
                  <a:lnTo>
                    <a:pt x="171450" y="171450"/>
                  </a:lnTo>
                  <a:lnTo>
                    <a:pt x="140493" y="152400"/>
                  </a:lnTo>
                  <a:lnTo>
                    <a:pt x="123825" y="123825"/>
                  </a:lnTo>
                  <a:lnTo>
                    <a:pt x="107156" y="119062"/>
                  </a:lnTo>
                  <a:lnTo>
                    <a:pt x="83343" y="123825"/>
                  </a:lnTo>
                  <a:lnTo>
                    <a:pt x="40481" y="116681"/>
                  </a:lnTo>
                  <a:lnTo>
                    <a:pt x="9525" y="107156"/>
                  </a:lnTo>
                  <a:lnTo>
                    <a:pt x="0" y="140494"/>
                  </a:lnTo>
                  <a:lnTo>
                    <a:pt x="21431" y="140494"/>
                  </a:lnTo>
                  <a:lnTo>
                    <a:pt x="52387" y="145256"/>
                  </a:lnTo>
                  <a:lnTo>
                    <a:pt x="88106" y="159544"/>
                  </a:lnTo>
                  <a:lnTo>
                    <a:pt x="116681" y="185737"/>
                  </a:lnTo>
                  <a:lnTo>
                    <a:pt x="121443" y="188119"/>
                  </a:lnTo>
                  <a:lnTo>
                    <a:pt x="121443" y="188119"/>
                  </a:lnTo>
                  <a:lnTo>
                    <a:pt x="95250" y="216694"/>
                  </a:lnTo>
                  <a:lnTo>
                    <a:pt x="69056" y="264319"/>
                  </a:lnTo>
                  <a:lnTo>
                    <a:pt x="71437" y="278606"/>
                  </a:lnTo>
                  <a:lnTo>
                    <a:pt x="109537" y="285750"/>
                  </a:lnTo>
                  <a:lnTo>
                    <a:pt x="128587" y="295275"/>
                  </a:lnTo>
                  <a:lnTo>
                    <a:pt x="178593" y="307181"/>
                  </a:lnTo>
                  <a:lnTo>
                    <a:pt x="202406" y="295275"/>
                  </a:lnTo>
                  <a:lnTo>
                    <a:pt x="245268" y="288131"/>
                  </a:lnTo>
                  <a:lnTo>
                    <a:pt x="271462" y="283369"/>
                  </a:lnTo>
                  <a:lnTo>
                    <a:pt x="300037" y="290512"/>
                  </a:lnTo>
                  <a:lnTo>
                    <a:pt x="300037" y="290512"/>
                  </a:lnTo>
                  <a:lnTo>
                    <a:pt x="333375" y="323850"/>
                  </a:lnTo>
                  <a:lnTo>
                    <a:pt x="361950" y="338137"/>
                  </a:lnTo>
                  <a:lnTo>
                    <a:pt x="366712" y="369094"/>
                  </a:lnTo>
                  <a:lnTo>
                    <a:pt x="359568" y="390525"/>
                  </a:lnTo>
                  <a:lnTo>
                    <a:pt x="359568" y="390525"/>
                  </a:lnTo>
                  <a:lnTo>
                    <a:pt x="369093" y="407194"/>
                  </a:lnTo>
                  <a:lnTo>
                    <a:pt x="395287" y="411956"/>
                  </a:lnTo>
                  <a:lnTo>
                    <a:pt x="400050" y="402431"/>
                  </a:lnTo>
                  <a:lnTo>
                    <a:pt x="414337" y="376237"/>
                  </a:lnTo>
                  <a:lnTo>
                    <a:pt x="423862" y="395287"/>
                  </a:lnTo>
                  <a:lnTo>
                    <a:pt x="426243" y="409575"/>
                  </a:lnTo>
                  <a:lnTo>
                    <a:pt x="452437" y="419100"/>
                  </a:lnTo>
                  <a:lnTo>
                    <a:pt x="461962" y="426244"/>
                  </a:lnTo>
                  <a:lnTo>
                    <a:pt x="464343" y="442912"/>
                  </a:lnTo>
                  <a:lnTo>
                    <a:pt x="483393" y="442912"/>
                  </a:lnTo>
                  <a:lnTo>
                    <a:pt x="504825" y="431006"/>
                  </a:lnTo>
                  <a:lnTo>
                    <a:pt x="521493" y="433387"/>
                  </a:lnTo>
                  <a:lnTo>
                    <a:pt x="528637" y="440531"/>
                  </a:lnTo>
                  <a:lnTo>
                    <a:pt x="542925" y="457200"/>
                  </a:lnTo>
                  <a:lnTo>
                    <a:pt x="561975" y="450056"/>
                  </a:lnTo>
                  <a:lnTo>
                    <a:pt x="573881" y="426244"/>
                  </a:lnTo>
                  <a:lnTo>
                    <a:pt x="561975" y="421481"/>
                  </a:lnTo>
                  <a:lnTo>
                    <a:pt x="552450" y="402431"/>
                  </a:lnTo>
                  <a:lnTo>
                    <a:pt x="542925" y="383381"/>
                  </a:lnTo>
                  <a:lnTo>
                    <a:pt x="545306" y="369094"/>
                  </a:lnTo>
                  <a:lnTo>
                    <a:pt x="535781" y="352425"/>
                  </a:lnTo>
                  <a:lnTo>
                    <a:pt x="514350" y="333375"/>
                  </a:lnTo>
                  <a:lnTo>
                    <a:pt x="514350" y="333375"/>
                  </a:lnTo>
                  <a:lnTo>
                    <a:pt x="533400" y="309562"/>
                  </a:lnTo>
                  <a:lnTo>
                    <a:pt x="552450" y="309562"/>
                  </a:lnTo>
                  <a:lnTo>
                    <a:pt x="552450" y="309562"/>
                  </a:lnTo>
                  <a:lnTo>
                    <a:pt x="569118" y="283369"/>
                  </a:lnTo>
                  <a:lnTo>
                    <a:pt x="592931" y="280987"/>
                  </a:lnTo>
                  <a:lnTo>
                    <a:pt x="595312" y="307181"/>
                  </a:lnTo>
                  <a:lnTo>
                    <a:pt x="595312" y="307181"/>
                  </a:lnTo>
                  <a:lnTo>
                    <a:pt x="626268" y="300037"/>
                  </a:lnTo>
                  <a:lnTo>
                    <a:pt x="614362" y="273844"/>
                  </a:lnTo>
                  <a:lnTo>
                    <a:pt x="609600" y="250031"/>
                  </a:lnTo>
                  <a:lnTo>
                    <a:pt x="607218" y="219075"/>
                  </a:lnTo>
                  <a:lnTo>
                    <a:pt x="597693" y="197644"/>
                  </a:lnTo>
                  <a:lnTo>
                    <a:pt x="585787" y="183356"/>
                  </a:lnTo>
                  <a:lnTo>
                    <a:pt x="592931" y="157162"/>
                  </a:lnTo>
                  <a:lnTo>
                    <a:pt x="592931" y="157162"/>
                  </a:lnTo>
                  <a:lnTo>
                    <a:pt x="581025" y="130969"/>
                  </a:lnTo>
                  <a:lnTo>
                    <a:pt x="581025" y="116681"/>
                  </a:lnTo>
                  <a:lnTo>
                    <a:pt x="588168" y="97631"/>
                  </a:lnTo>
                  <a:lnTo>
                    <a:pt x="590550" y="78581"/>
                  </a:lnTo>
                  <a:lnTo>
                    <a:pt x="559593" y="78581"/>
                  </a:lnTo>
                  <a:lnTo>
                    <a:pt x="545306" y="71437"/>
                  </a:lnTo>
                  <a:lnTo>
                    <a:pt x="528637" y="80962"/>
                  </a:lnTo>
                  <a:lnTo>
                    <a:pt x="523875" y="88106"/>
                  </a:lnTo>
                  <a:lnTo>
                    <a:pt x="507206" y="64294"/>
                  </a:lnTo>
                  <a:lnTo>
                    <a:pt x="507206" y="64294"/>
                  </a:lnTo>
                  <a:lnTo>
                    <a:pt x="495300" y="42862"/>
                  </a:lnTo>
                  <a:lnTo>
                    <a:pt x="483393" y="28575"/>
                  </a:lnTo>
                  <a:lnTo>
                    <a:pt x="459581" y="14287"/>
                  </a:lnTo>
                  <a:lnTo>
                    <a:pt x="452437" y="0"/>
                  </a:lnTo>
                  <a:lnTo>
                    <a:pt x="452437" y="0"/>
                  </a:lnTo>
                  <a:lnTo>
                    <a:pt x="431006" y="9525"/>
                  </a:lnTo>
                  <a:lnTo>
                    <a:pt x="431006" y="9525"/>
                  </a:lnTo>
                  <a:lnTo>
                    <a:pt x="378618" y="7144"/>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49</a:t>
              </a:r>
            </a:p>
          </p:txBody>
        </p:sp>
        <p:sp>
          <p:nvSpPr>
            <p:cNvPr id="23" name="22 Forma libre"/>
            <p:cNvSpPr/>
            <p:nvPr/>
          </p:nvSpPr>
          <p:spPr>
            <a:xfrm>
              <a:off x="4332619" y="3601281"/>
              <a:ext cx="185182" cy="149736"/>
            </a:xfrm>
            <a:custGeom>
              <a:avLst/>
              <a:gdLst>
                <a:gd name="connsiteX0" fmla="*/ 207169 w 240507"/>
                <a:gd name="connsiteY0" fmla="*/ 0 h 207168"/>
                <a:gd name="connsiteX1" fmla="*/ 154782 w 240507"/>
                <a:gd name="connsiteY1" fmla="*/ 21431 h 207168"/>
                <a:gd name="connsiteX2" fmla="*/ 130969 w 240507"/>
                <a:gd name="connsiteY2" fmla="*/ 28575 h 207168"/>
                <a:gd name="connsiteX3" fmla="*/ 107157 w 240507"/>
                <a:gd name="connsiteY3" fmla="*/ 7143 h 207168"/>
                <a:gd name="connsiteX4" fmla="*/ 83344 w 240507"/>
                <a:gd name="connsiteY4" fmla="*/ 2381 h 207168"/>
                <a:gd name="connsiteX5" fmla="*/ 85725 w 240507"/>
                <a:gd name="connsiteY5" fmla="*/ 16668 h 207168"/>
                <a:gd name="connsiteX6" fmla="*/ 92869 w 240507"/>
                <a:gd name="connsiteY6" fmla="*/ 30956 h 207168"/>
                <a:gd name="connsiteX7" fmla="*/ 102394 w 240507"/>
                <a:gd name="connsiteY7" fmla="*/ 45243 h 207168"/>
                <a:gd name="connsiteX8" fmla="*/ 102394 w 240507"/>
                <a:gd name="connsiteY8" fmla="*/ 57150 h 207168"/>
                <a:gd name="connsiteX9" fmla="*/ 85725 w 240507"/>
                <a:gd name="connsiteY9" fmla="*/ 61912 h 207168"/>
                <a:gd name="connsiteX10" fmla="*/ 73819 w 240507"/>
                <a:gd name="connsiteY10" fmla="*/ 61912 h 207168"/>
                <a:gd name="connsiteX11" fmla="*/ 71438 w 240507"/>
                <a:gd name="connsiteY11" fmla="*/ 45243 h 207168"/>
                <a:gd name="connsiteX12" fmla="*/ 66675 w 240507"/>
                <a:gd name="connsiteY12" fmla="*/ 35718 h 207168"/>
                <a:gd name="connsiteX13" fmla="*/ 54769 w 240507"/>
                <a:gd name="connsiteY13" fmla="*/ 40481 h 207168"/>
                <a:gd name="connsiteX14" fmla="*/ 42863 w 240507"/>
                <a:gd name="connsiteY14" fmla="*/ 54768 h 207168"/>
                <a:gd name="connsiteX15" fmla="*/ 42863 w 240507"/>
                <a:gd name="connsiteY15" fmla="*/ 54768 h 207168"/>
                <a:gd name="connsiteX16" fmla="*/ 16669 w 240507"/>
                <a:gd name="connsiteY16" fmla="*/ 71437 h 207168"/>
                <a:gd name="connsiteX17" fmla="*/ 7144 w 240507"/>
                <a:gd name="connsiteY17" fmla="*/ 71437 h 207168"/>
                <a:gd name="connsiteX18" fmla="*/ 0 w 240507"/>
                <a:gd name="connsiteY18" fmla="*/ 73818 h 207168"/>
                <a:gd name="connsiteX19" fmla="*/ 0 w 240507"/>
                <a:gd name="connsiteY19" fmla="*/ 73818 h 207168"/>
                <a:gd name="connsiteX20" fmla="*/ 2382 w 240507"/>
                <a:gd name="connsiteY20" fmla="*/ 104775 h 207168"/>
                <a:gd name="connsiteX21" fmla="*/ 16669 w 240507"/>
                <a:gd name="connsiteY21" fmla="*/ 121443 h 207168"/>
                <a:gd name="connsiteX22" fmla="*/ 16669 w 240507"/>
                <a:gd name="connsiteY22" fmla="*/ 121443 h 207168"/>
                <a:gd name="connsiteX23" fmla="*/ 26194 w 240507"/>
                <a:gd name="connsiteY23" fmla="*/ 142875 h 207168"/>
                <a:gd name="connsiteX24" fmla="*/ 26194 w 240507"/>
                <a:gd name="connsiteY24" fmla="*/ 142875 h 207168"/>
                <a:gd name="connsiteX25" fmla="*/ 47625 w 240507"/>
                <a:gd name="connsiteY25" fmla="*/ 178593 h 207168"/>
                <a:gd name="connsiteX26" fmla="*/ 76200 w 240507"/>
                <a:gd name="connsiteY26" fmla="*/ 183356 h 207168"/>
                <a:gd name="connsiteX27" fmla="*/ 71438 w 240507"/>
                <a:gd name="connsiteY27" fmla="*/ 200025 h 207168"/>
                <a:gd name="connsiteX28" fmla="*/ 71438 w 240507"/>
                <a:gd name="connsiteY28" fmla="*/ 200025 h 207168"/>
                <a:gd name="connsiteX29" fmla="*/ 97632 w 240507"/>
                <a:gd name="connsiteY29" fmla="*/ 207168 h 207168"/>
                <a:gd name="connsiteX30" fmla="*/ 97632 w 240507"/>
                <a:gd name="connsiteY30" fmla="*/ 207168 h 207168"/>
                <a:gd name="connsiteX31" fmla="*/ 104775 w 240507"/>
                <a:gd name="connsiteY31" fmla="*/ 169068 h 207168"/>
                <a:gd name="connsiteX32" fmla="*/ 123825 w 240507"/>
                <a:gd name="connsiteY32" fmla="*/ 159543 h 207168"/>
                <a:gd name="connsiteX33" fmla="*/ 145257 w 240507"/>
                <a:gd name="connsiteY33" fmla="*/ 159543 h 207168"/>
                <a:gd name="connsiteX34" fmla="*/ 166688 w 240507"/>
                <a:gd name="connsiteY34" fmla="*/ 147637 h 207168"/>
                <a:gd name="connsiteX35" fmla="*/ 180975 w 240507"/>
                <a:gd name="connsiteY35" fmla="*/ 138112 h 207168"/>
                <a:gd name="connsiteX36" fmla="*/ 195263 w 240507"/>
                <a:gd name="connsiteY36" fmla="*/ 133350 h 207168"/>
                <a:gd name="connsiteX37" fmla="*/ 195263 w 240507"/>
                <a:gd name="connsiteY37" fmla="*/ 133350 h 207168"/>
                <a:gd name="connsiteX38" fmla="*/ 228600 w 240507"/>
                <a:gd name="connsiteY38" fmla="*/ 121443 h 207168"/>
                <a:gd name="connsiteX39" fmla="*/ 228600 w 240507"/>
                <a:gd name="connsiteY39" fmla="*/ 121443 h 207168"/>
                <a:gd name="connsiteX40" fmla="*/ 214313 w 240507"/>
                <a:gd name="connsiteY40" fmla="*/ 100012 h 207168"/>
                <a:gd name="connsiteX41" fmla="*/ 214313 w 240507"/>
                <a:gd name="connsiteY41" fmla="*/ 100012 h 207168"/>
                <a:gd name="connsiteX42" fmla="*/ 240507 w 240507"/>
                <a:gd name="connsiteY42" fmla="*/ 78581 h 207168"/>
                <a:gd name="connsiteX43" fmla="*/ 240507 w 240507"/>
                <a:gd name="connsiteY43" fmla="*/ 78581 h 207168"/>
                <a:gd name="connsiteX44" fmla="*/ 219075 w 240507"/>
                <a:gd name="connsiteY44" fmla="*/ 61912 h 207168"/>
                <a:gd name="connsiteX45" fmla="*/ 207169 w 240507"/>
                <a:gd name="connsiteY45" fmla="*/ 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0507" h="207168">
                  <a:moveTo>
                    <a:pt x="207169" y="0"/>
                  </a:moveTo>
                  <a:lnTo>
                    <a:pt x="154782" y="21431"/>
                  </a:lnTo>
                  <a:lnTo>
                    <a:pt x="130969" y="28575"/>
                  </a:lnTo>
                  <a:lnTo>
                    <a:pt x="107157" y="7143"/>
                  </a:lnTo>
                  <a:lnTo>
                    <a:pt x="83344" y="2381"/>
                  </a:lnTo>
                  <a:lnTo>
                    <a:pt x="85725" y="16668"/>
                  </a:lnTo>
                  <a:lnTo>
                    <a:pt x="92869" y="30956"/>
                  </a:lnTo>
                  <a:lnTo>
                    <a:pt x="102394" y="45243"/>
                  </a:lnTo>
                  <a:lnTo>
                    <a:pt x="102394" y="57150"/>
                  </a:lnTo>
                  <a:lnTo>
                    <a:pt x="85725" y="61912"/>
                  </a:lnTo>
                  <a:lnTo>
                    <a:pt x="73819" y="61912"/>
                  </a:lnTo>
                  <a:lnTo>
                    <a:pt x="71438" y="45243"/>
                  </a:lnTo>
                  <a:lnTo>
                    <a:pt x="66675" y="35718"/>
                  </a:lnTo>
                  <a:lnTo>
                    <a:pt x="54769" y="40481"/>
                  </a:lnTo>
                  <a:lnTo>
                    <a:pt x="42863" y="54768"/>
                  </a:lnTo>
                  <a:lnTo>
                    <a:pt x="42863" y="54768"/>
                  </a:lnTo>
                  <a:lnTo>
                    <a:pt x="16669" y="71437"/>
                  </a:lnTo>
                  <a:lnTo>
                    <a:pt x="7144" y="71437"/>
                  </a:lnTo>
                  <a:lnTo>
                    <a:pt x="0" y="73818"/>
                  </a:lnTo>
                  <a:lnTo>
                    <a:pt x="0" y="73818"/>
                  </a:lnTo>
                  <a:lnTo>
                    <a:pt x="2382" y="104775"/>
                  </a:lnTo>
                  <a:lnTo>
                    <a:pt x="16669" y="121443"/>
                  </a:lnTo>
                  <a:lnTo>
                    <a:pt x="16669" y="121443"/>
                  </a:lnTo>
                  <a:lnTo>
                    <a:pt x="26194" y="142875"/>
                  </a:lnTo>
                  <a:lnTo>
                    <a:pt x="26194" y="142875"/>
                  </a:lnTo>
                  <a:lnTo>
                    <a:pt x="47625" y="178593"/>
                  </a:lnTo>
                  <a:lnTo>
                    <a:pt x="76200" y="183356"/>
                  </a:lnTo>
                  <a:lnTo>
                    <a:pt x="71438" y="200025"/>
                  </a:lnTo>
                  <a:lnTo>
                    <a:pt x="71438" y="200025"/>
                  </a:lnTo>
                  <a:lnTo>
                    <a:pt x="97632" y="207168"/>
                  </a:lnTo>
                  <a:lnTo>
                    <a:pt x="97632" y="207168"/>
                  </a:lnTo>
                  <a:lnTo>
                    <a:pt x="104775" y="169068"/>
                  </a:lnTo>
                  <a:lnTo>
                    <a:pt x="123825" y="159543"/>
                  </a:lnTo>
                  <a:lnTo>
                    <a:pt x="145257" y="159543"/>
                  </a:lnTo>
                  <a:lnTo>
                    <a:pt x="166688" y="147637"/>
                  </a:lnTo>
                  <a:lnTo>
                    <a:pt x="180975" y="138112"/>
                  </a:lnTo>
                  <a:lnTo>
                    <a:pt x="195263" y="133350"/>
                  </a:lnTo>
                  <a:lnTo>
                    <a:pt x="195263" y="133350"/>
                  </a:lnTo>
                  <a:lnTo>
                    <a:pt x="228600" y="121443"/>
                  </a:lnTo>
                  <a:lnTo>
                    <a:pt x="228600" y="121443"/>
                  </a:lnTo>
                  <a:lnTo>
                    <a:pt x="214313" y="100012"/>
                  </a:lnTo>
                  <a:lnTo>
                    <a:pt x="214313" y="100012"/>
                  </a:lnTo>
                  <a:lnTo>
                    <a:pt x="240507" y="78581"/>
                  </a:lnTo>
                  <a:lnTo>
                    <a:pt x="240507" y="78581"/>
                  </a:lnTo>
                  <a:lnTo>
                    <a:pt x="219075" y="61912"/>
                  </a:lnTo>
                  <a:lnTo>
                    <a:pt x="207169"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a:t>
              </a:r>
            </a:p>
          </p:txBody>
        </p:sp>
        <p:sp>
          <p:nvSpPr>
            <p:cNvPr id="24" name="23 Forma libre"/>
            <p:cNvSpPr/>
            <p:nvPr/>
          </p:nvSpPr>
          <p:spPr>
            <a:xfrm>
              <a:off x="4299736" y="3245437"/>
              <a:ext cx="465553" cy="387553"/>
            </a:xfrm>
            <a:custGeom>
              <a:avLst/>
              <a:gdLst>
                <a:gd name="connsiteX0" fmla="*/ 497681 w 604837"/>
                <a:gd name="connsiteY0" fmla="*/ 78581 h 535781"/>
                <a:gd name="connsiteX1" fmla="*/ 471487 w 604837"/>
                <a:gd name="connsiteY1" fmla="*/ 104775 h 535781"/>
                <a:gd name="connsiteX2" fmla="*/ 447675 w 604837"/>
                <a:gd name="connsiteY2" fmla="*/ 97631 h 535781"/>
                <a:gd name="connsiteX3" fmla="*/ 438150 w 604837"/>
                <a:gd name="connsiteY3" fmla="*/ 71438 h 535781"/>
                <a:gd name="connsiteX4" fmla="*/ 445294 w 604837"/>
                <a:gd name="connsiteY4" fmla="*/ 57150 h 535781"/>
                <a:gd name="connsiteX5" fmla="*/ 411956 w 604837"/>
                <a:gd name="connsiteY5" fmla="*/ 64294 h 535781"/>
                <a:gd name="connsiteX6" fmla="*/ 383381 w 604837"/>
                <a:gd name="connsiteY6" fmla="*/ 42863 h 535781"/>
                <a:gd name="connsiteX7" fmla="*/ 357187 w 604837"/>
                <a:gd name="connsiteY7" fmla="*/ 50006 h 535781"/>
                <a:gd name="connsiteX8" fmla="*/ 340519 w 604837"/>
                <a:gd name="connsiteY8" fmla="*/ 35719 h 535781"/>
                <a:gd name="connsiteX9" fmla="*/ 316706 w 604837"/>
                <a:gd name="connsiteY9" fmla="*/ 42863 h 535781"/>
                <a:gd name="connsiteX10" fmla="*/ 295275 w 604837"/>
                <a:gd name="connsiteY10" fmla="*/ 35719 h 535781"/>
                <a:gd name="connsiteX11" fmla="*/ 264319 w 604837"/>
                <a:gd name="connsiteY11" fmla="*/ 28575 h 535781"/>
                <a:gd name="connsiteX12" fmla="*/ 252412 w 604837"/>
                <a:gd name="connsiteY12" fmla="*/ 19050 h 535781"/>
                <a:gd name="connsiteX13" fmla="*/ 209550 w 604837"/>
                <a:gd name="connsiteY13" fmla="*/ 0 h 535781"/>
                <a:gd name="connsiteX14" fmla="*/ 209550 w 604837"/>
                <a:gd name="connsiteY14" fmla="*/ 0 h 535781"/>
                <a:gd name="connsiteX15" fmla="*/ 216694 w 604837"/>
                <a:gd name="connsiteY15" fmla="*/ 35719 h 535781"/>
                <a:gd name="connsiteX16" fmla="*/ 190500 w 604837"/>
                <a:gd name="connsiteY16" fmla="*/ 50006 h 535781"/>
                <a:gd name="connsiteX17" fmla="*/ 164306 w 604837"/>
                <a:gd name="connsiteY17" fmla="*/ 71438 h 535781"/>
                <a:gd name="connsiteX18" fmla="*/ 150019 w 604837"/>
                <a:gd name="connsiteY18" fmla="*/ 90488 h 535781"/>
                <a:gd name="connsiteX19" fmla="*/ 126206 w 604837"/>
                <a:gd name="connsiteY19" fmla="*/ 80963 h 535781"/>
                <a:gd name="connsiteX20" fmla="*/ 121444 w 604837"/>
                <a:gd name="connsiteY20" fmla="*/ 95250 h 535781"/>
                <a:gd name="connsiteX21" fmla="*/ 138112 w 604837"/>
                <a:gd name="connsiteY21" fmla="*/ 107156 h 535781"/>
                <a:gd name="connsiteX22" fmla="*/ 138112 w 604837"/>
                <a:gd name="connsiteY22" fmla="*/ 123825 h 535781"/>
                <a:gd name="connsiteX23" fmla="*/ 130969 w 604837"/>
                <a:gd name="connsiteY23" fmla="*/ 128588 h 535781"/>
                <a:gd name="connsiteX24" fmla="*/ 130969 w 604837"/>
                <a:gd name="connsiteY24" fmla="*/ 128588 h 535781"/>
                <a:gd name="connsiteX25" fmla="*/ 159544 w 604837"/>
                <a:gd name="connsiteY25" fmla="*/ 152400 h 535781"/>
                <a:gd name="connsiteX26" fmla="*/ 159544 w 604837"/>
                <a:gd name="connsiteY26" fmla="*/ 152400 h 535781"/>
                <a:gd name="connsiteX27" fmla="*/ 138112 w 604837"/>
                <a:gd name="connsiteY27" fmla="*/ 171450 h 535781"/>
                <a:gd name="connsiteX28" fmla="*/ 126206 w 604837"/>
                <a:gd name="connsiteY28" fmla="*/ 185738 h 535781"/>
                <a:gd name="connsiteX29" fmla="*/ 126206 w 604837"/>
                <a:gd name="connsiteY29" fmla="*/ 185738 h 535781"/>
                <a:gd name="connsiteX30" fmla="*/ 116681 w 604837"/>
                <a:gd name="connsiteY30" fmla="*/ 195263 h 535781"/>
                <a:gd name="connsiteX31" fmla="*/ 138112 w 604837"/>
                <a:gd name="connsiteY31" fmla="*/ 209550 h 535781"/>
                <a:gd name="connsiteX32" fmla="*/ 111919 w 604837"/>
                <a:gd name="connsiteY32" fmla="*/ 228600 h 535781"/>
                <a:gd name="connsiteX33" fmla="*/ 109537 w 604837"/>
                <a:gd name="connsiteY33" fmla="*/ 247650 h 535781"/>
                <a:gd name="connsiteX34" fmla="*/ 92869 w 604837"/>
                <a:gd name="connsiteY34" fmla="*/ 257175 h 535781"/>
                <a:gd name="connsiteX35" fmla="*/ 80962 w 604837"/>
                <a:gd name="connsiteY35" fmla="*/ 285750 h 535781"/>
                <a:gd name="connsiteX36" fmla="*/ 59531 w 604837"/>
                <a:gd name="connsiteY36" fmla="*/ 278606 h 535781"/>
                <a:gd name="connsiteX37" fmla="*/ 40481 w 604837"/>
                <a:gd name="connsiteY37" fmla="*/ 264319 h 535781"/>
                <a:gd name="connsiteX38" fmla="*/ 28575 w 604837"/>
                <a:gd name="connsiteY38" fmla="*/ 252413 h 535781"/>
                <a:gd name="connsiteX39" fmla="*/ 4762 w 604837"/>
                <a:gd name="connsiteY39" fmla="*/ 254794 h 535781"/>
                <a:gd name="connsiteX40" fmla="*/ 0 w 604837"/>
                <a:gd name="connsiteY40" fmla="*/ 266700 h 535781"/>
                <a:gd name="connsiteX41" fmla="*/ 0 w 604837"/>
                <a:gd name="connsiteY41" fmla="*/ 266700 h 535781"/>
                <a:gd name="connsiteX42" fmla="*/ 21431 w 604837"/>
                <a:gd name="connsiteY42" fmla="*/ 290513 h 535781"/>
                <a:gd name="connsiteX43" fmla="*/ 21431 w 604837"/>
                <a:gd name="connsiteY43" fmla="*/ 290513 h 535781"/>
                <a:gd name="connsiteX44" fmla="*/ 42862 w 604837"/>
                <a:gd name="connsiteY44" fmla="*/ 333375 h 535781"/>
                <a:gd name="connsiteX45" fmla="*/ 59531 w 604837"/>
                <a:gd name="connsiteY45" fmla="*/ 321469 h 535781"/>
                <a:gd name="connsiteX46" fmla="*/ 59531 w 604837"/>
                <a:gd name="connsiteY46" fmla="*/ 321469 h 535781"/>
                <a:gd name="connsiteX47" fmla="*/ 83344 w 604837"/>
                <a:gd name="connsiteY47" fmla="*/ 330994 h 535781"/>
                <a:gd name="connsiteX48" fmla="*/ 97631 w 604837"/>
                <a:gd name="connsiteY48" fmla="*/ 326231 h 535781"/>
                <a:gd name="connsiteX49" fmla="*/ 121444 w 604837"/>
                <a:gd name="connsiteY49" fmla="*/ 328613 h 535781"/>
                <a:gd name="connsiteX50" fmla="*/ 107156 w 604837"/>
                <a:gd name="connsiteY50" fmla="*/ 350044 h 535781"/>
                <a:gd name="connsiteX51" fmla="*/ 102394 w 604837"/>
                <a:gd name="connsiteY51" fmla="*/ 371475 h 535781"/>
                <a:gd name="connsiteX52" fmla="*/ 107156 w 604837"/>
                <a:gd name="connsiteY52" fmla="*/ 395288 h 535781"/>
                <a:gd name="connsiteX53" fmla="*/ 107156 w 604837"/>
                <a:gd name="connsiteY53" fmla="*/ 395288 h 535781"/>
                <a:gd name="connsiteX54" fmla="*/ 116681 w 604837"/>
                <a:gd name="connsiteY54" fmla="*/ 416719 h 535781"/>
                <a:gd name="connsiteX55" fmla="*/ 102394 w 604837"/>
                <a:gd name="connsiteY55" fmla="*/ 426244 h 535781"/>
                <a:gd name="connsiteX56" fmla="*/ 116681 w 604837"/>
                <a:gd name="connsiteY56" fmla="*/ 435769 h 535781"/>
                <a:gd name="connsiteX57" fmla="*/ 121444 w 604837"/>
                <a:gd name="connsiteY57" fmla="*/ 459581 h 535781"/>
                <a:gd name="connsiteX58" fmla="*/ 128587 w 604837"/>
                <a:gd name="connsiteY58" fmla="*/ 478631 h 535781"/>
                <a:gd name="connsiteX59" fmla="*/ 130969 w 604837"/>
                <a:gd name="connsiteY59" fmla="*/ 502444 h 535781"/>
                <a:gd name="connsiteX60" fmla="*/ 130969 w 604837"/>
                <a:gd name="connsiteY60" fmla="*/ 502444 h 535781"/>
                <a:gd name="connsiteX61" fmla="*/ 150019 w 604837"/>
                <a:gd name="connsiteY61" fmla="*/ 504825 h 535781"/>
                <a:gd name="connsiteX62" fmla="*/ 150019 w 604837"/>
                <a:gd name="connsiteY62" fmla="*/ 504825 h 535781"/>
                <a:gd name="connsiteX63" fmla="*/ 171450 w 604837"/>
                <a:gd name="connsiteY63" fmla="*/ 519113 h 535781"/>
                <a:gd name="connsiteX64" fmla="*/ 257175 w 604837"/>
                <a:gd name="connsiteY64" fmla="*/ 490538 h 535781"/>
                <a:gd name="connsiteX65" fmla="*/ 273844 w 604837"/>
                <a:gd name="connsiteY65" fmla="*/ 478631 h 535781"/>
                <a:gd name="connsiteX66" fmla="*/ 285750 w 604837"/>
                <a:gd name="connsiteY66" fmla="*/ 464344 h 535781"/>
                <a:gd name="connsiteX67" fmla="*/ 264319 w 604837"/>
                <a:gd name="connsiteY67" fmla="*/ 431006 h 535781"/>
                <a:gd name="connsiteX68" fmla="*/ 280987 w 604837"/>
                <a:gd name="connsiteY68" fmla="*/ 414338 h 535781"/>
                <a:gd name="connsiteX69" fmla="*/ 411956 w 604837"/>
                <a:gd name="connsiteY69" fmla="*/ 535781 h 535781"/>
                <a:gd name="connsiteX70" fmla="*/ 440531 w 604837"/>
                <a:gd name="connsiteY70" fmla="*/ 507206 h 535781"/>
                <a:gd name="connsiteX71" fmla="*/ 452437 w 604837"/>
                <a:gd name="connsiteY71" fmla="*/ 481013 h 535781"/>
                <a:gd name="connsiteX72" fmla="*/ 469106 w 604837"/>
                <a:gd name="connsiteY72" fmla="*/ 490538 h 535781"/>
                <a:gd name="connsiteX73" fmla="*/ 495300 w 604837"/>
                <a:gd name="connsiteY73" fmla="*/ 459581 h 535781"/>
                <a:gd name="connsiteX74" fmla="*/ 511969 w 604837"/>
                <a:gd name="connsiteY74" fmla="*/ 461963 h 535781"/>
                <a:gd name="connsiteX75" fmla="*/ 535781 w 604837"/>
                <a:gd name="connsiteY75" fmla="*/ 461963 h 535781"/>
                <a:gd name="connsiteX76" fmla="*/ 535781 w 604837"/>
                <a:gd name="connsiteY76" fmla="*/ 461963 h 535781"/>
                <a:gd name="connsiteX77" fmla="*/ 561975 w 604837"/>
                <a:gd name="connsiteY77" fmla="*/ 450056 h 535781"/>
                <a:gd name="connsiteX78" fmla="*/ 561975 w 604837"/>
                <a:gd name="connsiteY78" fmla="*/ 450056 h 535781"/>
                <a:gd name="connsiteX79" fmla="*/ 538162 w 604837"/>
                <a:gd name="connsiteY79" fmla="*/ 395288 h 535781"/>
                <a:gd name="connsiteX80" fmla="*/ 504825 w 604837"/>
                <a:gd name="connsiteY80" fmla="*/ 419100 h 535781"/>
                <a:gd name="connsiteX81" fmla="*/ 504825 w 604837"/>
                <a:gd name="connsiteY81" fmla="*/ 431006 h 535781"/>
                <a:gd name="connsiteX82" fmla="*/ 497681 w 604837"/>
                <a:gd name="connsiteY82" fmla="*/ 435769 h 535781"/>
                <a:gd name="connsiteX83" fmla="*/ 485775 w 604837"/>
                <a:gd name="connsiteY83" fmla="*/ 438150 h 535781"/>
                <a:gd name="connsiteX84" fmla="*/ 476250 w 604837"/>
                <a:gd name="connsiteY84" fmla="*/ 431006 h 535781"/>
                <a:gd name="connsiteX85" fmla="*/ 476250 w 604837"/>
                <a:gd name="connsiteY85" fmla="*/ 411956 h 535781"/>
                <a:gd name="connsiteX86" fmla="*/ 476250 w 604837"/>
                <a:gd name="connsiteY86" fmla="*/ 411956 h 535781"/>
                <a:gd name="connsiteX87" fmla="*/ 488156 w 604837"/>
                <a:gd name="connsiteY87" fmla="*/ 378619 h 535781"/>
                <a:gd name="connsiteX88" fmla="*/ 511969 w 604837"/>
                <a:gd name="connsiteY88" fmla="*/ 354806 h 535781"/>
                <a:gd name="connsiteX89" fmla="*/ 531019 w 604837"/>
                <a:gd name="connsiteY89" fmla="*/ 342900 h 535781"/>
                <a:gd name="connsiteX90" fmla="*/ 545306 w 604837"/>
                <a:gd name="connsiteY90" fmla="*/ 333375 h 535781"/>
                <a:gd name="connsiteX91" fmla="*/ 550069 w 604837"/>
                <a:gd name="connsiteY91" fmla="*/ 319088 h 535781"/>
                <a:gd name="connsiteX92" fmla="*/ 550069 w 604837"/>
                <a:gd name="connsiteY92" fmla="*/ 319088 h 535781"/>
                <a:gd name="connsiteX93" fmla="*/ 550069 w 604837"/>
                <a:gd name="connsiteY93" fmla="*/ 319088 h 535781"/>
                <a:gd name="connsiteX94" fmla="*/ 578644 w 604837"/>
                <a:gd name="connsiteY94" fmla="*/ 314325 h 535781"/>
                <a:gd name="connsiteX95" fmla="*/ 585787 w 604837"/>
                <a:gd name="connsiteY95" fmla="*/ 292894 h 535781"/>
                <a:gd name="connsiteX96" fmla="*/ 585787 w 604837"/>
                <a:gd name="connsiteY96" fmla="*/ 292894 h 535781"/>
                <a:gd name="connsiteX97" fmla="*/ 583406 w 604837"/>
                <a:gd name="connsiteY97" fmla="*/ 264319 h 535781"/>
                <a:gd name="connsiteX98" fmla="*/ 604837 w 604837"/>
                <a:gd name="connsiteY98" fmla="*/ 247650 h 535781"/>
                <a:gd name="connsiteX99" fmla="*/ 561975 w 604837"/>
                <a:gd name="connsiteY99" fmla="*/ 245269 h 535781"/>
                <a:gd name="connsiteX100" fmla="*/ 547687 w 604837"/>
                <a:gd name="connsiteY100" fmla="*/ 204788 h 535781"/>
                <a:gd name="connsiteX101" fmla="*/ 538162 w 604837"/>
                <a:gd name="connsiteY101" fmla="*/ 161925 h 535781"/>
                <a:gd name="connsiteX102" fmla="*/ 528637 w 604837"/>
                <a:gd name="connsiteY102" fmla="*/ 157163 h 535781"/>
                <a:gd name="connsiteX103" fmla="*/ 531019 w 604837"/>
                <a:gd name="connsiteY103" fmla="*/ 130969 h 535781"/>
                <a:gd name="connsiteX104" fmla="*/ 497681 w 604837"/>
                <a:gd name="connsiteY104" fmla="*/ 785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4837" h="535781">
                  <a:moveTo>
                    <a:pt x="497681" y="78581"/>
                  </a:moveTo>
                  <a:lnTo>
                    <a:pt x="471487" y="104775"/>
                  </a:lnTo>
                  <a:lnTo>
                    <a:pt x="447675" y="97631"/>
                  </a:lnTo>
                  <a:lnTo>
                    <a:pt x="438150" y="71438"/>
                  </a:lnTo>
                  <a:lnTo>
                    <a:pt x="445294" y="57150"/>
                  </a:lnTo>
                  <a:lnTo>
                    <a:pt x="411956" y="64294"/>
                  </a:lnTo>
                  <a:lnTo>
                    <a:pt x="383381" y="42863"/>
                  </a:lnTo>
                  <a:lnTo>
                    <a:pt x="357187" y="50006"/>
                  </a:lnTo>
                  <a:lnTo>
                    <a:pt x="340519" y="35719"/>
                  </a:lnTo>
                  <a:lnTo>
                    <a:pt x="316706" y="42863"/>
                  </a:lnTo>
                  <a:lnTo>
                    <a:pt x="295275" y="35719"/>
                  </a:lnTo>
                  <a:lnTo>
                    <a:pt x="264319" y="28575"/>
                  </a:lnTo>
                  <a:lnTo>
                    <a:pt x="252412" y="19050"/>
                  </a:lnTo>
                  <a:lnTo>
                    <a:pt x="209550" y="0"/>
                  </a:lnTo>
                  <a:lnTo>
                    <a:pt x="209550" y="0"/>
                  </a:lnTo>
                  <a:lnTo>
                    <a:pt x="216694" y="35719"/>
                  </a:lnTo>
                  <a:lnTo>
                    <a:pt x="190500" y="50006"/>
                  </a:lnTo>
                  <a:lnTo>
                    <a:pt x="164306" y="71438"/>
                  </a:lnTo>
                  <a:lnTo>
                    <a:pt x="150019" y="90488"/>
                  </a:lnTo>
                  <a:lnTo>
                    <a:pt x="126206" y="80963"/>
                  </a:lnTo>
                  <a:lnTo>
                    <a:pt x="121444" y="95250"/>
                  </a:lnTo>
                  <a:lnTo>
                    <a:pt x="138112" y="107156"/>
                  </a:lnTo>
                  <a:lnTo>
                    <a:pt x="138112" y="123825"/>
                  </a:lnTo>
                  <a:lnTo>
                    <a:pt x="130969" y="128588"/>
                  </a:lnTo>
                  <a:lnTo>
                    <a:pt x="130969" y="128588"/>
                  </a:lnTo>
                  <a:lnTo>
                    <a:pt x="159544" y="152400"/>
                  </a:lnTo>
                  <a:lnTo>
                    <a:pt x="159544" y="152400"/>
                  </a:lnTo>
                  <a:lnTo>
                    <a:pt x="138112" y="171450"/>
                  </a:lnTo>
                  <a:lnTo>
                    <a:pt x="126206" y="185738"/>
                  </a:lnTo>
                  <a:lnTo>
                    <a:pt x="126206" y="185738"/>
                  </a:lnTo>
                  <a:lnTo>
                    <a:pt x="116681" y="195263"/>
                  </a:lnTo>
                  <a:lnTo>
                    <a:pt x="138112" y="209550"/>
                  </a:lnTo>
                  <a:lnTo>
                    <a:pt x="111919" y="228600"/>
                  </a:lnTo>
                  <a:lnTo>
                    <a:pt x="109537" y="247650"/>
                  </a:lnTo>
                  <a:lnTo>
                    <a:pt x="92869" y="257175"/>
                  </a:lnTo>
                  <a:lnTo>
                    <a:pt x="80962" y="285750"/>
                  </a:lnTo>
                  <a:lnTo>
                    <a:pt x="59531" y="278606"/>
                  </a:lnTo>
                  <a:lnTo>
                    <a:pt x="40481" y="264319"/>
                  </a:lnTo>
                  <a:lnTo>
                    <a:pt x="28575" y="252413"/>
                  </a:lnTo>
                  <a:lnTo>
                    <a:pt x="4762" y="254794"/>
                  </a:lnTo>
                  <a:lnTo>
                    <a:pt x="0" y="266700"/>
                  </a:lnTo>
                  <a:lnTo>
                    <a:pt x="0" y="266700"/>
                  </a:lnTo>
                  <a:lnTo>
                    <a:pt x="21431" y="290513"/>
                  </a:lnTo>
                  <a:lnTo>
                    <a:pt x="21431" y="290513"/>
                  </a:lnTo>
                  <a:lnTo>
                    <a:pt x="42862" y="333375"/>
                  </a:lnTo>
                  <a:lnTo>
                    <a:pt x="59531" y="321469"/>
                  </a:lnTo>
                  <a:lnTo>
                    <a:pt x="59531" y="321469"/>
                  </a:lnTo>
                  <a:lnTo>
                    <a:pt x="83344" y="330994"/>
                  </a:lnTo>
                  <a:lnTo>
                    <a:pt x="97631" y="326231"/>
                  </a:lnTo>
                  <a:lnTo>
                    <a:pt x="121444" y="328613"/>
                  </a:lnTo>
                  <a:lnTo>
                    <a:pt x="107156" y="350044"/>
                  </a:lnTo>
                  <a:lnTo>
                    <a:pt x="102394" y="371475"/>
                  </a:lnTo>
                  <a:lnTo>
                    <a:pt x="107156" y="395288"/>
                  </a:lnTo>
                  <a:lnTo>
                    <a:pt x="107156" y="395288"/>
                  </a:lnTo>
                  <a:lnTo>
                    <a:pt x="116681" y="416719"/>
                  </a:lnTo>
                  <a:lnTo>
                    <a:pt x="102394" y="426244"/>
                  </a:lnTo>
                  <a:lnTo>
                    <a:pt x="116681" y="435769"/>
                  </a:lnTo>
                  <a:lnTo>
                    <a:pt x="121444" y="459581"/>
                  </a:lnTo>
                  <a:lnTo>
                    <a:pt x="128587" y="478631"/>
                  </a:lnTo>
                  <a:lnTo>
                    <a:pt x="130969" y="502444"/>
                  </a:lnTo>
                  <a:lnTo>
                    <a:pt x="130969" y="502444"/>
                  </a:lnTo>
                  <a:lnTo>
                    <a:pt x="150019" y="504825"/>
                  </a:lnTo>
                  <a:lnTo>
                    <a:pt x="150019" y="504825"/>
                  </a:lnTo>
                  <a:lnTo>
                    <a:pt x="171450" y="519113"/>
                  </a:lnTo>
                  <a:lnTo>
                    <a:pt x="257175" y="490538"/>
                  </a:lnTo>
                  <a:lnTo>
                    <a:pt x="273844" y="478631"/>
                  </a:lnTo>
                  <a:lnTo>
                    <a:pt x="285750" y="464344"/>
                  </a:lnTo>
                  <a:lnTo>
                    <a:pt x="264319" y="431006"/>
                  </a:lnTo>
                  <a:lnTo>
                    <a:pt x="280987" y="414338"/>
                  </a:lnTo>
                  <a:lnTo>
                    <a:pt x="411956" y="535781"/>
                  </a:lnTo>
                  <a:lnTo>
                    <a:pt x="440531" y="507206"/>
                  </a:lnTo>
                  <a:lnTo>
                    <a:pt x="452437" y="481013"/>
                  </a:lnTo>
                  <a:lnTo>
                    <a:pt x="469106" y="490538"/>
                  </a:lnTo>
                  <a:lnTo>
                    <a:pt x="495300" y="459581"/>
                  </a:lnTo>
                  <a:lnTo>
                    <a:pt x="511969" y="461963"/>
                  </a:lnTo>
                  <a:lnTo>
                    <a:pt x="535781" y="461963"/>
                  </a:lnTo>
                  <a:lnTo>
                    <a:pt x="535781" y="461963"/>
                  </a:lnTo>
                  <a:lnTo>
                    <a:pt x="561975" y="450056"/>
                  </a:lnTo>
                  <a:lnTo>
                    <a:pt x="561975" y="450056"/>
                  </a:lnTo>
                  <a:lnTo>
                    <a:pt x="538162" y="395288"/>
                  </a:lnTo>
                  <a:lnTo>
                    <a:pt x="504825" y="419100"/>
                  </a:lnTo>
                  <a:lnTo>
                    <a:pt x="504825" y="431006"/>
                  </a:lnTo>
                  <a:lnTo>
                    <a:pt x="497681" y="435769"/>
                  </a:lnTo>
                  <a:lnTo>
                    <a:pt x="485775" y="438150"/>
                  </a:lnTo>
                  <a:lnTo>
                    <a:pt x="476250" y="431006"/>
                  </a:lnTo>
                  <a:lnTo>
                    <a:pt x="476250" y="411956"/>
                  </a:lnTo>
                  <a:lnTo>
                    <a:pt x="476250" y="411956"/>
                  </a:lnTo>
                  <a:lnTo>
                    <a:pt x="488156" y="378619"/>
                  </a:lnTo>
                  <a:lnTo>
                    <a:pt x="511969" y="354806"/>
                  </a:lnTo>
                  <a:lnTo>
                    <a:pt x="531019" y="342900"/>
                  </a:lnTo>
                  <a:lnTo>
                    <a:pt x="545306" y="333375"/>
                  </a:lnTo>
                  <a:lnTo>
                    <a:pt x="550069" y="319088"/>
                  </a:lnTo>
                  <a:lnTo>
                    <a:pt x="550069" y="319088"/>
                  </a:lnTo>
                  <a:lnTo>
                    <a:pt x="550069" y="319088"/>
                  </a:lnTo>
                  <a:lnTo>
                    <a:pt x="578644" y="314325"/>
                  </a:lnTo>
                  <a:lnTo>
                    <a:pt x="585787" y="292894"/>
                  </a:lnTo>
                  <a:lnTo>
                    <a:pt x="585787" y="292894"/>
                  </a:lnTo>
                  <a:lnTo>
                    <a:pt x="583406" y="264319"/>
                  </a:lnTo>
                  <a:lnTo>
                    <a:pt x="604837" y="247650"/>
                  </a:lnTo>
                  <a:lnTo>
                    <a:pt x="561975" y="245269"/>
                  </a:lnTo>
                  <a:lnTo>
                    <a:pt x="547687" y="204788"/>
                  </a:lnTo>
                  <a:lnTo>
                    <a:pt x="538162" y="161925"/>
                  </a:lnTo>
                  <a:lnTo>
                    <a:pt x="528637" y="157163"/>
                  </a:lnTo>
                  <a:lnTo>
                    <a:pt x="531019" y="130969"/>
                  </a:lnTo>
                  <a:lnTo>
                    <a:pt x="497681" y="78581"/>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9</a:t>
              </a:r>
            </a:p>
          </p:txBody>
        </p:sp>
        <p:sp>
          <p:nvSpPr>
            <p:cNvPr id="25" name="24 Forma libre"/>
            <p:cNvSpPr/>
            <p:nvPr/>
          </p:nvSpPr>
          <p:spPr>
            <a:xfrm>
              <a:off x="4661448" y="3056945"/>
              <a:ext cx="385941" cy="526720"/>
            </a:xfrm>
            <a:custGeom>
              <a:avLst/>
              <a:gdLst>
                <a:gd name="connsiteX0" fmla="*/ 0 w 502444"/>
                <a:gd name="connsiteY0" fmla="*/ 247650 h 728662"/>
                <a:gd name="connsiteX1" fmla="*/ 21432 w 502444"/>
                <a:gd name="connsiteY1" fmla="*/ 280987 h 728662"/>
                <a:gd name="connsiteX2" fmla="*/ 21432 w 502444"/>
                <a:gd name="connsiteY2" fmla="*/ 280987 h 728662"/>
                <a:gd name="connsiteX3" fmla="*/ 4763 w 502444"/>
                <a:gd name="connsiteY3" fmla="*/ 309562 h 728662"/>
                <a:gd name="connsiteX4" fmla="*/ 4763 w 502444"/>
                <a:gd name="connsiteY4" fmla="*/ 309562 h 728662"/>
                <a:gd name="connsiteX5" fmla="*/ 2382 w 502444"/>
                <a:gd name="connsiteY5" fmla="*/ 330993 h 728662"/>
                <a:gd name="connsiteX6" fmla="*/ 9525 w 502444"/>
                <a:gd name="connsiteY6" fmla="*/ 345281 h 728662"/>
                <a:gd name="connsiteX7" fmla="*/ 9525 w 502444"/>
                <a:gd name="connsiteY7" fmla="*/ 345281 h 728662"/>
                <a:gd name="connsiteX8" fmla="*/ 38100 w 502444"/>
                <a:gd name="connsiteY8" fmla="*/ 342900 h 728662"/>
                <a:gd name="connsiteX9" fmla="*/ 38100 w 502444"/>
                <a:gd name="connsiteY9" fmla="*/ 342900 h 728662"/>
                <a:gd name="connsiteX10" fmla="*/ 35719 w 502444"/>
                <a:gd name="connsiteY10" fmla="*/ 371475 h 728662"/>
                <a:gd name="connsiteX11" fmla="*/ 57150 w 502444"/>
                <a:gd name="connsiteY11" fmla="*/ 390525 h 728662"/>
                <a:gd name="connsiteX12" fmla="*/ 57150 w 502444"/>
                <a:gd name="connsiteY12" fmla="*/ 411956 h 728662"/>
                <a:gd name="connsiteX13" fmla="*/ 61913 w 502444"/>
                <a:gd name="connsiteY13" fmla="*/ 431006 h 728662"/>
                <a:gd name="connsiteX14" fmla="*/ 76200 w 502444"/>
                <a:gd name="connsiteY14" fmla="*/ 457200 h 728662"/>
                <a:gd name="connsiteX15" fmla="*/ 76200 w 502444"/>
                <a:gd name="connsiteY15" fmla="*/ 476250 h 728662"/>
                <a:gd name="connsiteX16" fmla="*/ 80963 w 502444"/>
                <a:gd name="connsiteY16" fmla="*/ 488156 h 728662"/>
                <a:gd name="connsiteX17" fmla="*/ 80963 w 502444"/>
                <a:gd name="connsiteY17" fmla="*/ 488156 h 728662"/>
                <a:gd name="connsiteX18" fmla="*/ 100013 w 502444"/>
                <a:gd name="connsiteY18" fmla="*/ 516731 h 728662"/>
                <a:gd name="connsiteX19" fmla="*/ 138113 w 502444"/>
                <a:gd name="connsiteY19" fmla="*/ 507206 h 728662"/>
                <a:gd name="connsiteX20" fmla="*/ 126207 w 502444"/>
                <a:gd name="connsiteY20" fmla="*/ 526256 h 728662"/>
                <a:gd name="connsiteX21" fmla="*/ 126207 w 502444"/>
                <a:gd name="connsiteY21" fmla="*/ 526256 h 728662"/>
                <a:gd name="connsiteX22" fmla="*/ 114300 w 502444"/>
                <a:gd name="connsiteY22" fmla="*/ 552450 h 728662"/>
                <a:gd name="connsiteX23" fmla="*/ 111919 w 502444"/>
                <a:gd name="connsiteY23" fmla="*/ 564356 h 728662"/>
                <a:gd name="connsiteX24" fmla="*/ 102394 w 502444"/>
                <a:gd name="connsiteY24" fmla="*/ 588168 h 728662"/>
                <a:gd name="connsiteX25" fmla="*/ 83344 w 502444"/>
                <a:gd name="connsiteY25" fmla="*/ 578643 h 728662"/>
                <a:gd name="connsiteX26" fmla="*/ 73819 w 502444"/>
                <a:gd name="connsiteY26" fmla="*/ 578643 h 728662"/>
                <a:gd name="connsiteX27" fmla="*/ 69057 w 502444"/>
                <a:gd name="connsiteY27" fmla="*/ 595312 h 728662"/>
                <a:gd name="connsiteX28" fmla="*/ 59532 w 502444"/>
                <a:gd name="connsiteY28" fmla="*/ 607218 h 728662"/>
                <a:gd name="connsiteX29" fmla="*/ 38100 w 502444"/>
                <a:gd name="connsiteY29" fmla="*/ 626268 h 728662"/>
                <a:gd name="connsiteX30" fmla="*/ 26194 w 502444"/>
                <a:gd name="connsiteY30" fmla="*/ 628650 h 728662"/>
                <a:gd name="connsiteX31" fmla="*/ 21432 w 502444"/>
                <a:gd name="connsiteY31" fmla="*/ 638175 h 728662"/>
                <a:gd name="connsiteX32" fmla="*/ 9525 w 502444"/>
                <a:gd name="connsiteY32" fmla="*/ 657225 h 728662"/>
                <a:gd name="connsiteX33" fmla="*/ 0 w 502444"/>
                <a:gd name="connsiteY33" fmla="*/ 681037 h 728662"/>
                <a:gd name="connsiteX34" fmla="*/ 7144 w 502444"/>
                <a:gd name="connsiteY34" fmla="*/ 692943 h 728662"/>
                <a:gd name="connsiteX35" fmla="*/ 23813 w 502444"/>
                <a:gd name="connsiteY35" fmla="*/ 700087 h 728662"/>
                <a:gd name="connsiteX36" fmla="*/ 35719 w 502444"/>
                <a:gd name="connsiteY36" fmla="*/ 688181 h 728662"/>
                <a:gd name="connsiteX37" fmla="*/ 35719 w 502444"/>
                <a:gd name="connsiteY37" fmla="*/ 688181 h 728662"/>
                <a:gd name="connsiteX38" fmla="*/ 76200 w 502444"/>
                <a:gd name="connsiteY38" fmla="*/ 654843 h 728662"/>
                <a:gd name="connsiteX39" fmla="*/ 73819 w 502444"/>
                <a:gd name="connsiteY39" fmla="*/ 673893 h 728662"/>
                <a:gd name="connsiteX40" fmla="*/ 78582 w 502444"/>
                <a:gd name="connsiteY40" fmla="*/ 690562 h 728662"/>
                <a:gd name="connsiteX41" fmla="*/ 78582 w 502444"/>
                <a:gd name="connsiteY41" fmla="*/ 690562 h 728662"/>
                <a:gd name="connsiteX42" fmla="*/ 95250 w 502444"/>
                <a:gd name="connsiteY42" fmla="*/ 728662 h 728662"/>
                <a:gd name="connsiteX43" fmla="*/ 107157 w 502444"/>
                <a:gd name="connsiteY43" fmla="*/ 726281 h 728662"/>
                <a:gd name="connsiteX44" fmla="*/ 121444 w 502444"/>
                <a:gd name="connsiteY44" fmla="*/ 702468 h 728662"/>
                <a:gd name="connsiteX45" fmla="*/ 140494 w 502444"/>
                <a:gd name="connsiteY45" fmla="*/ 685800 h 728662"/>
                <a:gd name="connsiteX46" fmla="*/ 140494 w 502444"/>
                <a:gd name="connsiteY46" fmla="*/ 685800 h 728662"/>
                <a:gd name="connsiteX47" fmla="*/ 133350 w 502444"/>
                <a:gd name="connsiteY47" fmla="*/ 647700 h 728662"/>
                <a:gd name="connsiteX48" fmla="*/ 128588 w 502444"/>
                <a:gd name="connsiteY48" fmla="*/ 611981 h 728662"/>
                <a:gd name="connsiteX49" fmla="*/ 135732 w 502444"/>
                <a:gd name="connsiteY49" fmla="*/ 581025 h 728662"/>
                <a:gd name="connsiteX50" fmla="*/ 154782 w 502444"/>
                <a:gd name="connsiteY50" fmla="*/ 564356 h 728662"/>
                <a:gd name="connsiteX51" fmla="*/ 169069 w 502444"/>
                <a:gd name="connsiteY51" fmla="*/ 554831 h 728662"/>
                <a:gd name="connsiteX52" fmla="*/ 183357 w 502444"/>
                <a:gd name="connsiteY52" fmla="*/ 547687 h 728662"/>
                <a:gd name="connsiteX53" fmla="*/ 211932 w 502444"/>
                <a:gd name="connsiteY53" fmla="*/ 559593 h 728662"/>
                <a:gd name="connsiteX54" fmla="*/ 211932 w 502444"/>
                <a:gd name="connsiteY54" fmla="*/ 559593 h 728662"/>
                <a:gd name="connsiteX55" fmla="*/ 240507 w 502444"/>
                <a:gd name="connsiteY55" fmla="*/ 585787 h 728662"/>
                <a:gd name="connsiteX56" fmla="*/ 259557 w 502444"/>
                <a:gd name="connsiteY56" fmla="*/ 576262 h 728662"/>
                <a:gd name="connsiteX57" fmla="*/ 273844 w 502444"/>
                <a:gd name="connsiteY57" fmla="*/ 581025 h 728662"/>
                <a:gd name="connsiteX58" fmla="*/ 300038 w 502444"/>
                <a:gd name="connsiteY58" fmla="*/ 585787 h 728662"/>
                <a:gd name="connsiteX59" fmla="*/ 302419 w 502444"/>
                <a:gd name="connsiteY59" fmla="*/ 609600 h 728662"/>
                <a:gd name="connsiteX60" fmla="*/ 304800 w 502444"/>
                <a:gd name="connsiteY60" fmla="*/ 621506 h 728662"/>
                <a:gd name="connsiteX61" fmla="*/ 321469 w 502444"/>
                <a:gd name="connsiteY61" fmla="*/ 602456 h 728662"/>
                <a:gd name="connsiteX62" fmla="*/ 330994 w 502444"/>
                <a:gd name="connsiteY62" fmla="*/ 626268 h 728662"/>
                <a:gd name="connsiteX63" fmla="*/ 350044 w 502444"/>
                <a:gd name="connsiteY63" fmla="*/ 614362 h 728662"/>
                <a:gd name="connsiteX64" fmla="*/ 373857 w 502444"/>
                <a:gd name="connsiteY64" fmla="*/ 597693 h 728662"/>
                <a:gd name="connsiteX65" fmla="*/ 409575 w 502444"/>
                <a:gd name="connsiteY65" fmla="*/ 578643 h 728662"/>
                <a:gd name="connsiteX66" fmla="*/ 426244 w 502444"/>
                <a:gd name="connsiteY66" fmla="*/ 578643 h 728662"/>
                <a:gd name="connsiteX67" fmla="*/ 440532 w 502444"/>
                <a:gd name="connsiteY67" fmla="*/ 592931 h 728662"/>
                <a:gd name="connsiteX68" fmla="*/ 454819 w 502444"/>
                <a:gd name="connsiteY68" fmla="*/ 609600 h 728662"/>
                <a:gd name="connsiteX69" fmla="*/ 476250 w 502444"/>
                <a:gd name="connsiteY69" fmla="*/ 585787 h 728662"/>
                <a:gd name="connsiteX70" fmla="*/ 502444 w 502444"/>
                <a:gd name="connsiteY70" fmla="*/ 564356 h 728662"/>
                <a:gd name="connsiteX71" fmla="*/ 500063 w 502444"/>
                <a:gd name="connsiteY71" fmla="*/ 552450 h 728662"/>
                <a:gd name="connsiteX72" fmla="*/ 500063 w 502444"/>
                <a:gd name="connsiteY72" fmla="*/ 552450 h 728662"/>
                <a:gd name="connsiteX73" fmla="*/ 461963 w 502444"/>
                <a:gd name="connsiteY73" fmla="*/ 552450 h 728662"/>
                <a:gd name="connsiteX74" fmla="*/ 454819 w 502444"/>
                <a:gd name="connsiteY74" fmla="*/ 531018 h 728662"/>
                <a:gd name="connsiteX75" fmla="*/ 450057 w 502444"/>
                <a:gd name="connsiteY75" fmla="*/ 516731 h 728662"/>
                <a:gd name="connsiteX76" fmla="*/ 426244 w 502444"/>
                <a:gd name="connsiteY76" fmla="*/ 523875 h 728662"/>
                <a:gd name="connsiteX77" fmla="*/ 414338 w 502444"/>
                <a:gd name="connsiteY77" fmla="*/ 514350 h 728662"/>
                <a:gd name="connsiteX78" fmla="*/ 428625 w 502444"/>
                <a:gd name="connsiteY78" fmla="*/ 466725 h 728662"/>
                <a:gd name="connsiteX79" fmla="*/ 435769 w 502444"/>
                <a:gd name="connsiteY79" fmla="*/ 433387 h 728662"/>
                <a:gd name="connsiteX80" fmla="*/ 421482 w 502444"/>
                <a:gd name="connsiteY80" fmla="*/ 421481 h 728662"/>
                <a:gd name="connsiteX81" fmla="*/ 411957 w 502444"/>
                <a:gd name="connsiteY81" fmla="*/ 388143 h 728662"/>
                <a:gd name="connsiteX82" fmla="*/ 414338 w 502444"/>
                <a:gd name="connsiteY82" fmla="*/ 373856 h 728662"/>
                <a:gd name="connsiteX83" fmla="*/ 428625 w 502444"/>
                <a:gd name="connsiteY83" fmla="*/ 376237 h 728662"/>
                <a:gd name="connsiteX84" fmla="*/ 428625 w 502444"/>
                <a:gd name="connsiteY84" fmla="*/ 376237 h 728662"/>
                <a:gd name="connsiteX85" fmla="*/ 442913 w 502444"/>
                <a:gd name="connsiteY85" fmla="*/ 385762 h 728662"/>
                <a:gd name="connsiteX86" fmla="*/ 445294 w 502444"/>
                <a:gd name="connsiteY86" fmla="*/ 371475 h 728662"/>
                <a:gd name="connsiteX87" fmla="*/ 433388 w 502444"/>
                <a:gd name="connsiteY87" fmla="*/ 354806 h 728662"/>
                <a:gd name="connsiteX88" fmla="*/ 426244 w 502444"/>
                <a:gd name="connsiteY88" fmla="*/ 333375 h 728662"/>
                <a:gd name="connsiteX89" fmla="*/ 404813 w 502444"/>
                <a:gd name="connsiteY89" fmla="*/ 333375 h 728662"/>
                <a:gd name="connsiteX90" fmla="*/ 390525 w 502444"/>
                <a:gd name="connsiteY90" fmla="*/ 328612 h 728662"/>
                <a:gd name="connsiteX91" fmla="*/ 404813 w 502444"/>
                <a:gd name="connsiteY91" fmla="*/ 319087 h 728662"/>
                <a:gd name="connsiteX92" fmla="*/ 404813 w 502444"/>
                <a:gd name="connsiteY92" fmla="*/ 300037 h 728662"/>
                <a:gd name="connsiteX93" fmla="*/ 395288 w 502444"/>
                <a:gd name="connsiteY93" fmla="*/ 278606 h 728662"/>
                <a:gd name="connsiteX94" fmla="*/ 383382 w 502444"/>
                <a:gd name="connsiteY94" fmla="*/ 269081 h 728662"/>
                <a:gd name="connsiteX95" fmla="*/ 383382 w 502444"/>
                <a:gd name="connsiteY95" fmla="*/ 250031 h 728662"/>
                <a:gd name="connsiteX96" fmla="*/ 385763 w 502444"/>
                <a:gd name="connsiteY96" fmla="*/ 230981 h 728662"/>
                <a:gd name="connsiteX97" fmla="*/ 359569 w 502444"/>
                <a:gd name="connsiteY97" fmla="*/ 200025 h 728662"/>
                <a:gd name="connsiteX98" fmla="*/ 376238 w 502444"/>
                <a:gd name="connsiteY98" fmla="*/ 159543 h 728662"/>
                <a:gd name="connsiteX99" fmla="*/ 359569 w 502444"/>
                <a:gd name="connsiteY99" fmla="*/ 140493 h 728662"/>
                <a:gd name="connsiteX100" fmla="*/ 352425 w 502444"/>
                <a:gd name="connsiteY100" fmla="*/ 135731 h 728662"/>
                <a:gd name="connsiteX101" fmla="*/ 342900 w 502444"/>
                <a:gd name="connsiteY101" fmla="*/ 128587 h 728662"/>
                <a:gd name="connsiteX102" fmla="*/ 342900 w 502444"/>
                <a:gd name="connsiteY102" fmla="*/ 102393 h 728662"/>
                <a:gd name="connsiteX103" fmla="*/ 323850 w 502444"/>
                <a:gd name="connsiteY103" fmla="*/ 97631 h 728662"/>
                <a:gd name="connsiteX104" fmla="*/ 304800 w 502444"/>
                <a:gd name="connsiteY104" fmla="*/ 109537 h 728662"/>
                <a:gd name="connsiteX105" fmla="*/ 297657 w 502444"/>
                <a:gd name="connsiteY105" fmla="*/ 116681 h 728662"/>
                <a:gd name="connsiteX106" fmla="*/ 297657 w 502444"/>
                <a:gd name="connsiteY106" fmla="*/ 116681 h 728662"/>
                <a:gd name="connsiteX107" fmla="*/ 280988 w 502444"/>
                <a:gd name="connsiteY107" fmla="*/ 88106 h 728662"/>
                <a:gd name="connsiteX108" fmla="*/ 302419 w 502444"/>
                <a:gd name="connsiteY108" fmla="*/ 66675 h 728662"/>
                <a:gd name="connsiteX109" fmla="*/ 311944 w 502444"/>
                <a:gd name="connsiteY109" fmla="*/ 54768 h 728662"/>
                <a:gd name="connsiteX110" fmla="*/ 290513 w 502444"/>
                <a:gd name="connsiteY110" fmla="*/ 42862 h 728662"/>
                <a:gd name="connsiteX111" fmla="*/ 276225 w 502444"/>
                <a:gd name="connsiteY111" fmla="*/ 50006 h 728662"/>
                <a:gd name="connsiteX112" fmla="*/ 269082 w 502444"/>
                <a:gd name="connsiteY112" fmla="*/ 59531 h 728662"/>
                <a:gd name="connsiteX113" fmla="*/ 257175 w 502444"/>
                <a:gd name="connsiteY113" fmla="*/ 47625 h 728662"/>
                <a:gd name="connsiteX114" fmla="*/ 240507 w 502444"/>
                <a:gd name="connsiteY114" fmla="*/ 23812 h 728662"/>
                <a:gd name="connsiteX115" fmla="*/ 221457 w 502444"/>
                <a:gd name="connsiteY115" fmla="*/ 26193 h 728662"/>
                <a:gd name="connsiteX116" fmla="*/ 202407 w 502444"/>
                <a:gd name="connsiteY116" fmla="*/ 23812 h 728662"/>
                <a:gd name="connsiteX117" fmla="*/ 188119 w 502444"/>
                <a:gd name="connsiteY117" fmla="*/ 0 h 728662"/>
                <a:gd name="connsiteX118" fmla="*/ 180975 w 502444"/>
                <a:gd name="connsiteY118" fmla="*/ 21431 h 728662"/>
                <a:gd name="connsiteX119" fmla="*/ 171450 w 502444"/>
                <a:gd name="connsiteY119" fmla="*/ 45243 h 728662"/>
                <a:gd name="connsiteX120" fmla="*/ 171450 w 502444"/>
                <a:gd name="connsiteY120" fmla="*/ 45243 h 728662"/>
                <a:gd name="connsiteX121" fmla="*/ 159544 w 502444"/>
                <a:gd name="connsiteY121" fmla="*/ 54768 h 728662"/>
                <a:gd name="connsiteX122" fmla="*/ 142875 w 502444"/>
                <a:gd name="connsiteY122" fmla="*/ 45243 h 728662"/>
                <a:gd name="connsiteX123" fmla="*/ 128588 w 502444"/>
                <a:gd name="connsiteY123" fmla="*/ 40481 h 728662"/>
                <a:gd name="connsiteX124" fmla="*/ 119063 w 502444"/>
                <a:gd name="connsiteY124" fmla="*/ 11906 h 728662"/>
                <a:gd name="connsiteX125" fmla="*/ 104775 w 502444"/>
                <a:gd name="connsiteY125" fmla="*/ 16668 h 728662"/>
                <a:gd name="connsiteX126" fmla="*/ 109538 w 502444"/>
                <a:gd name="connsiteY126" fmla="*/ 42862 h 728662"/>
                <a:gd name="connsiteX127" fmla="*/ 126207 w 502444"/>
                <a:gd name="connsiteY127" fmla="*/ 57150 h 728662"/>
                <a:gd name="connsiteX128" fmla="*/ 130969 w 502444"/>
                <a:gd name="connsiteY128" fmla="*/ 76200 h 728662"/>
                <a:gd name="connsiteX129" fmla="*/ 107157 w 502444"/>
                <a:gd name="connsiteY129" fmla="*/ 71437 h 728662"/>
                <a:gd name="connsiteX130" fmla="*/ 126207 w 502444"/>
                <a:gd name="connsiteY130" fmla="*/ 90487 h 728662"/>
                <a:gd name="connsiteX131" fmla="*/ 130969 w 502444"/>
                <a:gd name="connsiteY131" fmla="*/ 102393 h 728662"/>
                <a:gd name="connsiteX132" fmla="*/ 128588 w 502444"/>
                <a:gd name="connsiteY132" fmla="*/ 114300 h 728662"/>
                <a:gd name="connsiteX133" fmla="*/ 121444 w 502444"/>
                <a:gd name="connsiteY133" fmla="*/ 130968 h 728662"/>
                <a:gd name="connsiteX134" fmla="*/ 121444 w 502444"/>
                <a:gd name="connsiteY134" fmla="*/ 130968 h 728662"/>
                <a:gd name="connsiteX135" fmla="*/ 116682 w 502444"/>
                <a:gd name="connsiteY135" fmla="*/ 159543 h 728662"/>
                <a:gd name="connsiteX136" fmla="*/ 138113 w 502444"/>
                <a:gd name="connsiteY136" fmla="*/ 161925 h 728662"/>
                <a:gd name="connsiteX137" fmla="*/ 159544 w 502444"/>
                <a:gd name="connsiteY137" fmla="*/ 166687 h 728662"/>
                <a:gd name="connsiteX138" fmla="*/ 171450 w 502444"/>
                <a:gd name="connsiteY138" fmla="*/ 185737 h 728662"/>
                <a:gd name="connsiteX139" fmla="*/ 164307 w 502444"/>
                <a:gd name="connsiteY139" fmla="*/ 200025 h 728662"/>
                <a:gd name="connsiteX140" fmla="*/ 147638 w 502444"/>
                <a:gd name="connsiteY140" fmla="*/ 200025 h 728662"/>
                <a:gd name="connsiteX141" fmla="*/ 133350 w 502444"/>
                <a:gd name="connsiteY141" fmla="*/ 190500 h 728662"/>
                <a:gd name="connsiteX142" fmla="*/ 119063 w 502444"/>
                <a:gd name="connsiteY142" fmla="*/ 188118 h 728662"/>
                <a:gd name="connsiteX143" fmla="*/ 102394 w 502444"/>
                <a:gd name="connsiteY143" fmla="*/ 200025 h 728662"/>
                <a:gd name="connsiteX144" fmla="*/ 78582 w 502444"/>
                <a:gd name="connsiteY144" fmla="*/ 202406 h 728662"/>
                <a:gd name="connsiteX145" fmla="*/ 61913 w 502444"/>
                <a:gd name="connsiteY145" fmla="*/ 207168 h 728662"/>
                <a:gd name="connsiteX146" fmla="*/ 50007 w 502444"/>
                <a:gd name="connsiteY146" fmla="*/ 211931 h 728662"/>
                <a:gd name="connsiteX147" fmla="*/ 0 w 502444"/>
                <a:gd name="connsiteY147" fmla="*/ 247650 h 7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02444" h="728662">
                  <a:moveTo>
                    <a:pt x="0" y="247650"/>
                  </a:moveTo>
                  <a:lnTo>
                    <a:pt x="21432" y="280987"/>
                  </a:lnTo>
                  <a:lnTo>
                    <a:pt x="21432" y="280987"/>
                  </a:lnTo>
                  <a:lnTo>
                    <a:pt x="4763" y="309562"/>
                  </a:lnTo>
                  <a:lnTo>
                    <a:pt x="4763" y="309562"/>
                  </a:lnTo>
                  <a:lnTo>
                    <a:pt x="2382" y="330993"/>
                  </a:lnTo>
                  <a:lnTo>
                    <a:pt x="9525" y="345281"/>
                  </a:lnTo>
                  <a:lnTo>
                    <a:pt x="9525" y="345281"/>
                  </a:lnTo>
                  <a:lnTo>
                    <a:pt x="38100" y="342900"/>
                  </a:lnTo>
                  <a:lnTo>
                    <a:pt x="38100" y="342900"/>
                  </a:lnTo>
                  <a:lnTo>
                    <a:pt x="35719" y="371475"/>
                  </a:lnTo>
                  <a:lnTo>
                    <a:pt x="57150" y="390525"/>
                  </a:lnTo>
                  <a:lnTo>
                    <a:pt x="57150" y="411956"/>
                  </a:lnTo>
                  <a:lnTo>
                    <a:pt x="61913" y="431006"/>
                  </a:lnTo>
                  <a:lnTo>
                    <a:pt x="76200" y="457200"/>
                  </a:lnTo>
                  <a:lnTo>
                    <a:pt x="76200" y="476250"/>
                  </a:lnTo>
                  <a:lnTo>
                    <a:pt x="80963" y="488156"/>
                  </a:lnTo>
                  <a:lnTo>
                    <a:pt x="80963" y="488156"/>
                  </a:lnTo>
                  <a:lnTo>
                    <a:pt x="100013" y="516731"/>
                  </a:lnTo>
                  <a:lnTo>
                    <a:pt x="138113" y="507206"/>
                  </a:lnTo>
                  <a:lnTo>
                    <a:pt x="126207" y="526256"/>
                  </a:lnTo>
                  <a:lnTo>
                    <a:pt x="126207" y="526256"/>
                  </a:lnTo>
                  <a:lnTo>
                    <a:pt x="114300" y="552450"/>
                  </a:lnTo>
                  <a:lnTo>
                    <a:pt x="111919" y="564356"/>
                  </a:lnTo>
                  <a:lnTo>
                    <a:pt x="102394" y="588168"/>
                  </a:lnTo>
                  <a:lnTo>
                    <a:pt x="83344" y="578643"/>
                  </a:lnTo>
                  <a:lnTo>
                    <a:pt x="73819" y="578643"/>
                  </a:lnTo>
                  <a:lnTo>
                    <a:pt x="69057" y="595312"/>
                  </a:lnTo>
                  <a:lnTo>
                    <a:pt x="59532" y="607218"/>
                  </a:lnTo>
                  <a:lnTo>
                    <a:pt x="38100" y="626268"/>
                  </a:lnTo>
                  <a:lnTo>
                    <a:pt x="26194" y="628650"/>
                  </a:lnTo>
                  <a:lnTo>
                    <a:pt x="21432" y="638175"/>
                  </a:lnTo>
                  <a:lnTo>
                    <a:pt x="9525" y="657225"/>
                  </a:lnTo>
                  <a:lnTo>
                    <a:pt x="0" y="681037"/>
                  </a:lnTo>
                  <a:lnTo>
                    <a:pt x="7144" y="692943"/>
                  </a:lnTo>
                  <a:lnTo>
                    <a:pt x="23813" y="700087"/>
                  </a:lnTo>
                  <a:lnTo>
                    <a:pt x="35719" y="688181"/>
                  </a:lnTo>
                  <a:lnTo>
                    <a:pt x="35719" y="688181"/>
                  </a:lnTo>
                  <a:lnTo>
                    <a:pt x="76200" y="654843"/>
                  </a:lnTo>
                  <a:lnTo>
                    <a:pt x="73819" y="673893"/>
                  </a:lnTo>
                  <a:lnTo>
                    <a:pt x="78582" y="690562"/>
                  </a:lnTo>
                  <a:lnTo>
                    <a:pt x="78582" y="690562"/>
                  </a:lnTo>
                  <a:lnTo>
                    <a:pt x="95250" y="728662"/>
                  </a:lnTo>
                  <a:lnTo>
                    <a:pt x="107157" y="726281"/>
                  </a:lnTo>
                  <a:lnTo>
                    <a:pt x="121444" y="702468"/>
                  </a:lnTo>
                  <a:lnTo>
                    <a:pt x="140494" y="685800"/>
                  </a:lnTo>
                  <a:lnTo>
                    <a:pt x="140494" y="685800"/>
                  </a:lnTo>
                  <a:lnTo>
                    <a:pt x="133350" y="647700"/>
                  </a:lnTo>
                  <a:lnTo>
                    <a:pt x="128588" y="611981"/>
                  </a:lnTo>
                  <a:lnTo>
                    <a:pt x="135732" y="581025"/>
                  </a:lnTo>
                  <a:lnTo>
                    <a:pt x="154782" y="564356"/>
                  </a:lnTo>
                  <a:lnTo>
                    <a:pt x="169069" y="554831"/>
                  </a:lnTo>
                  <a:lnTo>
                    <a:pt x="183357" y="547687"/>
                  </a:lnTo>
                  <a:lnTo>
                    <a:pt x="211932" y="559593"/>
                  </a:lnTo>
                  <a:lnTo>
                    <a:pt x="211932" y="559593"/>
                  </a:lnTo>
                  <a:lnTo>
                    <a:pt x="240507" y="585787"/>
                  </a:lnTo>
                  <a:lnTo>
                    <a:pt x="259557" y="576262"/>
                  </a:lnTo>
                  <a:lnTo>
                    <a:pt x="273844" y="581025"/>
                  </a:lnTo>
                  <a:lnTo>
                    <a:pt x="300038" y="585787"/>
                  </a:lnTo>
                  <a:lnTo>
                    <a:pt x="302419" y="609600"/>
                  </a:lnTo>
                  <a:lnTo>
                    <a:pt x="304800" y="621506"/>
                  </a:lnTo>
                  <a:lnTo>
                    <a:pt x="321469" y="602456"/>
                  </a:lnTo>
                  <a:lnTo>
                    <a:pt x="330994" y="626268"/>
                  </a:lnTo>
                  <a:lnTo>
                    <a:pt x="350044" y="614362"/>
                  </a:lnTo>
                  <a:lnTo>
                    <a:pt x="373857" y="597693"/>
                  </a:lnTo>
                  <a:lnTo>
                    <a:pt x="409575" y="578643"/>
                  </a:lnTo>
                  <a:lnTo>
                    <a:pt x="426244" y="578643"/>
                  </a:lnTo>
                  <a:lnTo>
                    <a:pt x="440532" y="592931"/>
                  </a:lnTo>
                  <a:lnTo>
                    <a:pt x="454819" y="609600"/>
                  </a:lnTo>
                  <a:lnTo>
                    <a:pt x="476250" y="585787"/>
                  </a:lnTo>
                  <a:lnTo>
                    <a:pt x="502444" y="564356"/>
                  </a:lnTo>
                  <a:lnTo>
                    <a:pt x="500063" y="552450"/>
                  </a:lnTo>
                  <a:lnTo>
                    <a:pt x="500063" y="552450"/>
                  </a:lnTo>
                  <a:lnTo>
                    <a:pt x="461963" y="552450"/>
                  </a:lnTo>
                  <a:lnTo>
                    <a:pt x="454819" y="531018"/>
                  </a:lnTo>
                  <a:lnTo>
                    <a:pt x="450057" y="516731"/>
                  </a:lnTo>
                  <a:lnTo>
                    <a:pt x="426244" y="523875"/>
                  </a:lnTo>
                  <a:lnTo>
                    <a:pt x="414338" y="514350"/>
                  </a:lnTo>
                  <a:lnTo>
                    <a:pt x="428625" y="466725"/>
                  </a:lnTo>
                  <a:lnTo>
                    <a:pt x="435769" y="433387"/>
                  </a:lnTo>
                  <a:lnTo>
                    <a:pt x="421482" y="421481"/>
                  </a:lnTo>
                  <a:lnTo>
                    <a:pt x="411957" y="388143"/>
                  </a:lnTo>
                  <a:lnTo>
                    <a:pt x="414338" y="373856"/>
                  </a:lnTo>
                  <a:lnTo>
                    <a:pt x="428625" y="376237"/>
                  </a:lnTo>
                  <a:lnTo>
                    <a:pt x="428625" y="376237"/>
                  </a:lnTo>
                  <a:lnTo>
                    <a:pt x="442913" y="385762"/>
                  </a:lnTo>
                  <a:lnTo>
                    <a:pt x="445294" y="371475"/>
                  </a:lnTo>
                  <a:lnTo>
                    <a:pt x="433388" y="354806"/>
                  </a:lnTo>
                  <a:lnTo>
                    <a:pt x="426244" y="333375"/>
                  </a:lnTo>
                  <a:lnTo>
                    <a:pt x="404813" y="333375"/>
                  </a:lnTo>
                  <a:lnTo>
                    <a:pt x="390525" y="328612"/>
                  </a:lnTo>
                  <a:lnTo>
                    <a:pt x="404813" y="319087"/>
                  </a:lnTo>
                  <a:lnTo>
                    <a:pt x="404813" y="300037"/>
                  </a:lnTo>
                  <a:lnTo>
                    <a:pt x="395288" y="278606"/>
                  </a:lnTo>
                  <a:lnTo>
                    <a:pt x="383382" y="269081"/>
                  </a:lnTo>
                  <a:lnTo>
                    <a:pt x="383382" y="250031"/>
                  </a:lnTo>
                  <a:lnTo>
                    <a:pt x="385763" y="230981"/>
                  </a:lnTo>
                  <a:lnTo>
                    <a:pt x="359569" y="200025"/>
                  </a:lnTo>
                  <a:lnTo>
                    <a:pt x="376238" y="159543"/>
                  </a:lnTo>
                  <a:lnTo>
                    <a:pt x="359569" y="140493"/>
                  </a:lnTo>
                  <a:lnTo>
                    <a:pt x="352425" y="135731"/>
                  </a:lnTo>
                  <a:lnTo>
                    <a:pt x="342900" y="128587"/>
                  </a:lnTo>
                  <a:lnTo>
                    <a:pt x="342900" y="102393"/>
                  </a:lnTo>
                  <a:lnTo>
                    <a:pt x="323850" y="97631"/>
                  </a:lnTo>
                  <a:lnTo>
                    <a:pt x="304800" y="109537"/>
                  </a:lnTo>
                  <a:lnTo>
                    <a:pt x="297657" y="116681"/>
                  </a:lnTo>
                  <a:lnTo>
                    <a:pt x="297657" y="116681"/>
                  </a:lnTo>
                  <a:lnTo>
                    <a:pt x="280988" y="88106"/>
                  </a:lnTo>
                  <a:lnTo>
                    <a:pt x="302419" y="66675"/>
                  </a:lnTo>
                  <a:lnTo>
                    <a:pt x="311944" y="54768"/>
                  </a:lnTo>
                  <a:lnTo>
                    <a:pt x="290513" y="42862"/>
                  </a:lnTo>
                  <a:lnTo>
                    <a:pt x="276225" y="50006"/>
                  </a:lnTo>
                  <a:lnTo>
                    <a:pt x="269082" y="59531"/>
                  </a:lnTo>
                  <a:lnTo>
                    <a:pt x="257175" y="47625"/>
                  </a:lnTo>
                  <a:lnTo>
                    <a:pt x="240507" y="23812"/>
                  </a:lnTo>
                  <a:lnTo>
                    <a:pt x="221457" y="26193"/>
                  </a:lnTo>
                  <a:lnTo>
                    <a:pt x="202407" y="23812"/>
                  </a:lnTo>
                  <a:lnTo>
                    <a:pt x="188119" y="0"/>
                  </a:lnTo>
                  <a:lnTo>
                    <a:pt x="180975" y="21431"/>
                  </a:lnTo>
                  <a:lnTo>
                    <a:pt x="171450" y="45243"/>
                  </a:lnTo>
                  <a:lnTo>
                    <a:pt x="171450" y="45243"/>
                  </a:lnTo>
                  <a:lnTo>
                    <a:pt x="159544" y="54768"/>
                  </a:lnTo>
                  <a:lnTo>
                    <a:pt x="142875" y="45243"/>
                  </a:lnTo>
                  <a:lnTo>
                    <a:pt x="128588" y="40481"/>
                  </a:lnTo>
                  <a:lnTo>
                    <a:pt x="119063" y="11906"/>
                  </a:lnTo>
                  <a:lnTo>
                    <a:pt x="104775" y="16668"/>
                  </a:lnTo>
                  <a:lnTo>
                    <a:pt x="109538" y="42862"/>
                  </a:lnTo>
                  <a:lnTo>
                    <a:pt x="126207" y="57150"/>
                  </a:lnTo>
                  <a:lnTo>
                    <a:pt x="130969" y="76200"/>
                  </a:lnTo>
                  <a:lnTo>
                    <a:pt x="107157" y="71437"/>
                  </a:lnTo>
                  <a:lnTo>
                    <a:pt x="126207" y="90487"/>
                  </a:lnTo>
                  <a:lnTo>
                    <a:pt x="130969" y="102393"/>
                  </a:lnTo>
                  <a:lnTo>
                    <a:pt x="128588" y="114300"/>
                  </a:lnTo>
                  <a:lnTo>
                    <a:pt x="121444" y="130968"/>
                  </a:lnTo>
                  <a:lnTo>
                    <a:pt x="121444" y="130968"/>
                  </a:lnTo>
                  <a:lnTo>
                    <a:pt x="116682" y="159543"/>
                  </a:lnTo>
                  <a:lnTo>
                    <a:pt x="138113" y="161925"/>
                  </a:lnTo>
                  <a:lnTo>
                    <a:pt x="159544" y="166687"/>
                  </a:lnTo>
                  <a:lnTo>
                    <a:pt x="171450" y="185737"/>
                  </a:lnTo>
                  <a:lnTo>
                    <a:pt x="164307" y="200025"/>
                  </a:lnTo>
                  <a:lnTo>
                    <a:pt x="147638" y="200025"/>
                  </a:lnTo>
                  <a:lnTo>
                    <a:pt x="133350" y="190500"/>
                  </a:lnTo>
                  <a:lnTo>
                    <a:pt x="119063" y="188118"/>
                  </a:lnTo>
                  <a:lnTo>
                    <a:pt x="102394" y="200025"/>
                  </a:lnTo>
                  <a:lnTo>
                    <a:pt x="78582" y="202406"/>
                  </a:lnTo>
                  <a:lnTo>
                    <a:pt x="61913" y="207168"/>
                  </a:lnTo>
                  <a:lnTo>
                    <a:pt x="50007" y="211931"/>
                  </a:lnTo>
                  <a:lnTo>
                    <a:pt x="0" y="24765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42</a:t>
              </a:r>
            </a:p>
          </p:txBody>
        </p:sp>
        <p:sp>
          <p:nvSpPr>
            <p:cNvPr id="26" name="25 Forma libre"/>
            <p:cNvSpPr/>
            <p:nvPr/>
          </p:nvSpPr>
          <p:spPr>
            <a:xfrm>
              <a:off x="5168536" y="2903686"/>
              <a:ext cx="662850" cy="454494"/>
            </a:xfrm>
            <a:custGeom>
              <a:avLst/>
              <a:gdLst>
                <a:gd name="connsiteX0" fmla="*/ 833437 w 864393"/>
                <a:gd name="connsiteY0" fmla="*/ 35719 h 628650"/>
                <a:gd name="connsiteX1" fmla="*/ 792956 w 864393"/>
                <a:gd name="connsiteY1" fmla="*/ 35719 h 628650"/>
                <a:gd name="connsiteX2" fmla="*/ 728662 w 864393"/>
                <a:gd name="connsiteY2" fmla="*/ 23813 h 628650"/>
                <a:gd name="connsiteX3" fmla="*/ 688181 w 864393"/>
                <a:gd name="connsiteY3" fmla="*/ 28575 h 628650"/>
                <a:gd name="connsiteX4" fmla="*/ 664368 w 864393"/>
                <a:gd name="connsiteY4" fmla="*/ 19050 h 628650"/>
                <a:gd name="connsiteX5" fmla="*/ 654843 w 864393"/>
                <a:gd name="connsiteY5" fmla="*/ 11907 h 628650"/>
                <a:gd name="connsiteX6" fmla="*/ 628650 w 864393"/>
                <a:gd name="connsiteY6" fmla="*/ 14288 h 628650"/>
                <a:gd name="connsiteX7" fmla="*/ 571500 w 864393"/>
                <a:gd name="connsiteY7" fmla="*/ 2382 h 628650"/>
                <a:gd name="connsiteX8" fmla="*/ 533400 w 864393"/>
                <a:gd name="connsiteY8" fmla="*/ 0 h 628650"/>
                <a:gd name="connsiteX9" fmla="*/ 511968 w 864393"/>
                <a:gd name="connsiteY9" fmla="*/ 21432 h 628650"/>
                <a:gd name="connsiteX10" fmla="*/ 538162 w 864393"/>
                <a:gd name="connsiteY10" fmla="*/ 33338 h 628650"/>
                <a:gd name="connsiteX11" fmla="*/ 559593 w 864393"/>
                <a:gd name="connsiteY11" fmla="*/ 33338 h 628650"/>
                <a:gd name="connsiteX12" fmla="*/ 576262 w 864393"/>
                <a:gd name="connsiteY12" fmla="*/ 47625 h 628650"/>
                <a:gd name="connsiteX13" fmla="*/ 578643 w 864393"/>
                <a:gd name="connsiteY13" fmla="*/ 69057 h 628650"/>
                <a:gd name="connsiteX14" fmla="*/ 542925 w 864393"/>
                <a:gd name="connsiteY14" fmla="*/ 50007 h 628650"/>
                <a:gd name="connsiteX15" fmla="*/ 519112 w 864393"/>
                <a:gd name="connsiteY15" fmla="*/ 45244 h 628650"/>
                <a:gd name="connsiteX16" fmla="*/ 528637 w 864393"/>
                <a:gd name="connsiteY16" fmla="*/ 80963 h 628650"/>
                <a:gd name="connsiteX17" fmla="*/ 552450 w 864393"/>
                <a:gd name="connsiteY17" fmla="*/ 138113 h 628650"/>
                <a:gd name="connsiteX18" fmla="*/ 521493 w 864393"/>
                <a:gd name="connsiteY18" fmla="*/ 161925 h 628650"/>
                <a:gd name="connsiteX19" fmla="*/ 495300 w 864393"/>
                <a:gd name="connsiteY19" fmla="*/ 152400 h 628650"/>
                <a:gd name="connsiteX20" fmla="*/ 466725 w 864393"/>
                <a:gd name="connsiteY20" fmla="*/ 159544 h 628650"/>
                <a:gd name="connsiteX21" fmla="*/ 431006 w 864393"/>
                <a:gd name="connsiteY21" fmla="*/ 140494 h 628650"/>
                <a:gd name="connsiteX22" fmla="*/ 421481 w 864393"/>
                <a:gd name="connsiteY22" fmla="*/ 161925 h 628650"/>
                <a:gd name="connsiteX23" fmla="*/ 435768 w 864393"/>
                <a:gd name="connsiteY23" fmla="*/ 178594 h 628650"/>
                <a:gd name="connsiteX24" fmla="*/ 421481 w 864393"/>
                <a:gd name="connsiteY24" fmla="*/ 185738 h 628650"/>
                <a:gd name="connsiteX25" fmla="*/ 407193 w 864393"/>
                <a:gd name="connsiteY25" fmla="*/ 200025 h 628650"/>
                <a:gd name="connsiteX26" fmla="*/ 400050 w 864393"/>
                <a:gd name="connsiteY26" fmla="*/ 216694 h 628650"/>
                <a:gd name="connsiteX27" fmla="*/ 419100 w 864393"/>
                <a:gd name="connsiteY27" fmla="*/ 269082 h 628650"/>
                <a:gd name="connsiteX28" fmla="*/ 385762 w 864393"/>
                <a:gd name="connsiteY28" fmla="*/ 273844 h 628650"/>
                <a:gd name="connsiteX29" fmla="*/ 359568 w 864393"/>
                <a:gd name="connsiteY29" fmla="*/ 283369 h 628650"/>
                <a:gd name="connsiteX30" fmla="*/ 311943 w 864393"/>
                <a:gd name="connsiteY30" fmla="*/ 290513 h 628650"/>
                <a:gd name="connsiteX31" fmla="*/ 302418 w 864393"/>
                <a:gd name="connsiteY31" fmla="*/ 295275 h 628650"/>
                <a:gd name="connsiteX32" fmla="*/ 302418 w 864393"/>
                <a:gd name="connsiteY32" fmla="*/ 276225 h 628650"/>
                <a:gd name="connsiteX33" fmla="*/ 278606 w 864393"/>
                <a:gd name="connsiteY33" fmla="*/ 261938 h 628650"/>
                <a:gd name="connsiteX34" fmla="*/ 254793 w 864393"/>
                <a:gd name="connsiteY34" fmla="*/ 273844 h 628650"/>
                <a:gd name="connsiteX35" fmla="*/ 235743 w 864393"/>
                <a:gd name="connsiteY35" fmla="*/ 278607 h 628650"/>
                <a:gd name="connsiteX36" fmla="*/ 197643 w 864393"/>
                <a:gd name="connsiteY36" fmla="*/ 269082 h 628650"/>
                <a:gd name="connsiteX37" fmla="*/ 169068 w 864393"/>
                <a:gd name="connsiteY37" fmla="*/ 269082 h 628650"/>
                <a:gd name="connsiteX38" fmla="*/ 128587 w 864393"/>
                <a:gd name="connsiteY38" fmla="*/ 266700 h 628650"/>
                <a:gd name="connsiteX39" fmla="*/ 90487 w 864393"/>
                <a:gd name="connsiteY39" fmla="*/ 242888 h 628650"/>
                <a:gd name="connsiteX40" fmla="*/ 80962 w 864393"/>
                <a:gd name="connsiteY40" fmla="*/ 257175 h 628650"/>
                <a:gd name="connsiteX41" fmla="*/ 88106 w 864393"/>
                <a:gd name="connsiteY41" fmla="*/ 288132 h 628650"/>
                <a:gd name="connsiteX42" fmla="*/ 76200 w 864393"/>
                <a:gd name="connsiteY42" fmla="*/ 300038 h 628650"/>
                <a:gd name="connsiteX43" fmla="*/ 88106 w 864393"/>
                <a:gd name="connsiteY43" fmla="*/ 323850 h 628650"/>
                <a:gd name="connsiteX44" fmla="*/ 78581 w 864393"/>
                <a:gd name="connsiteY44" fmla="*/ 342900 h 628650"/>
                <a:gd name="connsiteX45" fmla="*/ 78581 w 864393"/>
                <a:gd name="connsiteY45" fmla="*/ 342900 h 628650"/>
                <a:gd name="connsiteX46" fmla="*/ 76200 w 864393"/>
                <a:gd name="connsiteY46" fmla="*/ 366713 h 628650"/>
                <a:gd name="connsiteX47" fmla="*/ 42862 w 864393"/>
                <a:gd name="connsiteY47" fmla="*/ 376238 h 628650"/>
                <a:gd name="connsiteX48" fmla="*/ 16668 w 864393"/>
                <a:gd name="connsiteY48" fmla="*/ 366713 h 628650"/>
                <a:gd name="connsiteX49" fmla="*/ 0 w 864393"/>
                <a:gd name="connsiteY49" fmla="*/ 390525 h 628650"/>
                <a:gd name="connsiteX50" fmla="*/ 19050 w 864393"/>
                <a:gd name="connsiteY50" fmla="*/ 404813 h 628650"/>
                <a:gd name="connsiteX51" fmla="*/ 2381 w 864393"/>
                <a:gd name="connsiteY51" fmla="*/ 423863 h 628650"/>
                <a:gd name="connsiteX52" fmla="*/ 19050 w 864393"/>
                <a:gd name="connsiteY52" fmla="*/ 445294 h 628650"/>
                <a:gd name="connsiteX53" fmla="*/ 40481 w 864393"/>
                <a:gd name="connsiteY53" fmla="*/ 454819 h 628650"/>
                <a:gd name="connsiteX54" fmla="*/ 61912 w 864393"/>
                <a:gd name="connsiteY54" fmla="*/ 421482 h 628650"/>
                <a:gd name="connsiteX55" fmla="*/ 78581 w 864393"/>
                <a:gd name="connsiteY55" fmla="*/ 411957 h 628650"/>
                <a:gd name="connsiteX56" fmla="*/ 88106 w 864393"/>
                <a:gd name="connsiteY56" fmla="*/ 433388 h 628650"/>
                <a:gd name="connsiteX57" fmla="*/ 85725 w 864393"/>
                <a:gd name="connsiteY57" fmla="*/ 464344 h 628650"/>
                <a:gd name="connsiteX58" fmla="*/ 100012 w 864393"/>
                <a:gd name="connsiteY58" fmla="*/ 478632 h 628650"/>
                <a:gd name="connsiteX59" fmla="*/ 90487 w 864393"/>
                <a:gd name="connsiteY59" fmla="*/ 500063 h 628650"/>
                <a:gd name="connsiteX60" fmla="*/ 104775 w 864393"/>
                <a:gd name="connsiteY60" fmla="*/ 528638 h 628650"/>
                <a:gd name="connsiteX61" fmla="*/ 121443 w 864393"/>
                <a:gd name="connsiteY61" fmla="*/ 542925 h 628650"/>
                <a:gd name="connsiteX62" fmla="*/ 159543 w 864393"/>
                <a:gd name="connsiteY62" fmla="*/ 521494 h 628650"/>
                <a:gd name="connsiteX63" fmla="*/ 157162 w 864393"/>
                <a:gd name="connsiteY63" fmla="*/ 554832 h 628650"/>
                <a:gd name="connsiteX64" fmla="*/ 178593 w 864393"/>
                <a:gd name="connsiteY64" fmla="*/ 564357 h 628650"/>
                <a:gd name="connsiteX65" fmla="*/ 178593 w 864393"/>
                <a:gd name="connsiteY65" fmla="*/ 564357 h 628650"/>
                <a:gd name="connsiteX66" fmla="*/ 216693 w 864393"/>
                <a:gd name="connsiteY66" fmla="*/ 552450 h 628650"/>
                <a:gd name="connsiteX67" fmla="*/ 264318 w 864393"/>
                <a:gd name="connsiteY67" fmla="*/ 590550 h 628650"/>
                <a:gd name="connsiteX68" fmla="*/ 273843 w 864393"/>
                <a:gd name="connsiteY68" fmla="*/ 607219 h 628650"/>
                <a:gd name="connsiteX69" fmla="*/ 326231 w 864393"/>
                <a:gd name="connsiteY69" fmla="*/ 607219 h 628650"/>
                <a:gd name="connsiteX70" fmla="*/ 359568 w 864393"/>
                <a:gd name="connsiteY70" fmla="*/ 621507 h 628650"/>
                <a:gd name="connsiteX71" fmla="*/ 397668 w 864393"/>
                <a:gd name="connsiteY71" fmla="*/ 604838 h 628650"/>
                <a:gd name="connsiteX72" fmla="*/ 447675 w 864393"/>
                <a:gd name="connsiteY72" fmla="*/ 628650 h 628650"/>
                <a:gd name="connsiteX73" fmla="*/ 464343 w 864393"/>
                <a:gd name="connsiteY73" fmla="*/ 609600 h 628650"/>
                <a:gd name="connsiteX74" fmla="*/ 464343 w 864393"/>
                <a:gd name="connsiteY74" fmla="*/ 609600 h 628650"/>
                <a:gd name="connsiteX75" fmla="*/ 492918 w 864393"/>
                <a:gd name="connsiteY75" fmla="*/ 600075 h 628650"/>
                <a:gd name="connsiteX76" fmla="*/ 504825 w 864393"/>
                <a:gd name="connsiteY76" fmla="*/ 626269 h 628650"/>
                <a:gd name="connsiteX77" fmla="*/ 542925 w 864393"/>
                <a:gd name="connsiteY77" fmla="*/ 621507 h 628650"/>
                <a:gd name="connsiteX78" fmla="*/ 559593 w 864393"/>
                <a:gd name="connsiteY78" fmla="*/ 571500 h 628650"/>
                <a:gd name="connsiteX79" fmla="*/ 578643 w 864393"/>
                <a:gd name="connsiteY79" fmla="*/ 602457 h 628650"/>
                <a:gd name="connsiteX80" fmla="*/ 609600 w 864393"/>
                <a:gd name="connsiteY80" fmla="*/ 588169 h 628650"/>
                <a:gd name="connsiteX81" fmla="*/ 640556 w 864393"/>
                <a:gd name="connsiteY81" fmla="*/ 569119 h 628650"/>
                <a:gd name="connsiteX82" fmla="*/ 659606 w 864393"/>
                <a:gd name="connsiteY82" fmla="*/ 583407 h 628650"/>
                <a:gd name="connsiteX83" fmla="*/ 692943 w 864393"/>
                <a:gd name="connsiteY83" fmla="*/ 561975 h 628650"/>
                <a:gd name="connsiteX84" fmla="*/ 666750 w 864393"/>
                <a:gd name="connsiteY84" fmla="*/ 511969 h 628650"/>
                <a:gd name="connsiteX85" fmla="*/ 685800 w 864393"/>
                <a:gd name="connsiteY85" fmla="*/ 490538 h 628650"/>
                <a:gd name="connsiteX86" fmla="*/ 697706 w 864393"/>
                <a:gd name="connsiteY86" fmla="*/ 514350 h 628650"/>
                <a:gd name="connsiteX87" fmla="*/ 728662 w 864393"/>
                <a:gd name="connsiteY87" fmla="*/ 504825 h 628650"/>
                <a:gd name="connsiteX88" fmla="*/ 738187 w 864393"/>
                <a:gd name="connsiteY88" fmla="*/ 540544 h 628650"/>
                <a:gd name="connsiteX89" fmla="*/ 738187 w 864393"/>
                <a:gd name="connsiteY89" fmla="*/ 540544 h 628650"/>
                <a:gd name="connsiteX90" fmla="*/ 771525 w 864393"/>
                <a:gd name="connsiteY90" fmla="*/ 523875 h 628650"/>
                <a:gd name="connsiteX91" fmla="*/ 750093 w 864393"/>
                <a:gd name="connsiteY91" fmla="*/ 490538 h 628650"/>
                <a:gd name="connsiteX92" fmla="*/ 762000 w 864393"/>
                <a:gd name="connsiteY92" fmla="*/ 476250 h 628650"/>
                <a:gd name="connsiteX93" fmla="*/ 776287 w 864393"/>
                <a:gd name="connsiteY93" fmla="*/ 469107 h 628650"/>
                <a:gd name="connsiteX94" fmla="*/ 797718 w 864393"/>
                <a:gd name="connsiteY94" fmla="*/ 459582 h 628650"/>
                <a:gd name="connsiteX95" fmla="*/ 812006 w 864393"/>
                <a:gd name="connsiteY95" fmla="*/ 478632 h 628650"/>
                <a:gd name="connsiteX96" fmla="*/ 833437 w 864393"/>
                <a:gd name="connsiteY96" fmla="*/ 481013 h 628650"/>
                <a:gd name="connsiteX97" fmla="*/ 831056 w 864393"/>
                <a:gd name="connsiteY97" fmla="*/ 328613 h 628650"/>
                <a:gd name="connsiteX98" fmla="*/ 864393 w 864393"/>
                <a:gd name="connsiteY98" fmla="*/ 302419 h 628650"/>
                <a:gd name="connsiteX99" fmla="*/ 831056 w 864393"/>
                <a:gd name="connsiteY99" fmla="*/ 264319 h 628650"/>
                <a:gd name="connsiteX100" fmla="*/ 833437 w 864393"/>
                <a:gd name="connsiteY100" fmla="*/ 35719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4393" h="628650">
                  <a:moveTo>
                    <a:pt x="833437" y="35719"/>
                  </a:moveTo>
                  <a:lnTo>
                    <a:pt x="792956" y="35719"/>
                  </a:lnTo>
                  <a:lnTo>
                    <a:pt x="728662" y="23813"/>
                  </a:lnTo>
                  <a:lnTo>
                    <a:pt x="688181" y="28575"/>
                  </a:lnTo>
                  <a:lnTo>
                    <a:pt x="664368" y="19050"/>
                  </a:lnTo>
                  <a:lnTo>
                    <a:pt x="654843" y="11907"/>
                  </a:lnTo>
                  <a:lnTo>
                    <a:pt x="628650" y="14288"/>
                  </a:lnTo>
                  <a:lnTo>
                    <a:pt x="571500" y="2382"/>
                  </a:lnTo>
                  <a:lnTo>
                    <a:pt x="533400" y="0"/>
                  </a:lnTo>
                  <a:lnTo>
                    <a:pt x="511968" y="21432"/>
                  </a:lnTo>
                  <a:lnTo>
                    <a:pt x="538162" y="33338"/>
                  </a:lnTo>
                  <a:lnTo>
                    <a:pt x="559593" y="33338"/>
                  </a:lnTo>
                  <a:lnTo>
                    <a:pt x="576262" y="47625"/>
                  </a:lnTo>
                  <a:lnTo>
                    <a:pt x="578643" y="69057"/>
                  </a:lnTo>
                  <a:lnTo>
                    <a:pt x="542925" y="50007"/>
                  </a:lnTo>
                  <a:lnTo>
                    <a:pt x="519112" y="45244"/>
                  </a:lnTo>
                  <a:lnTo>
                    <a:pt x="528637" y="80963"/>
                  </a:lnTo>
                  <a:lnTo>
                    <a:pt x="552450" y="138113"/>
                  </a:lnTo>
                  <a:lnTo>
                    <a:pt x="521493" y="161925"/>
                  </a:lnTo>
                  <a:lnTo>
                    <a:pt x="495300" y="152400"/>
                  </a:lnTo>
                  <a:lnTo>
                    <a:pt x="466725" y="159544"/>
                  </a:lnTo>
                  <a:lnTo>
                    <a:pt x="431006" y="140494"/>
                  </a:lnTo>
                  <a:lnTo>
                    <a:pt x="421481" y="161925"/>
                  </a:lnTo>
                  <a:lnTo>
                    <a:pt x="435768" y="178594"/>
                  </a:lnTo>
                  <a:lnTo>
                    <a:pt x="421481" y="185738"/>
                  </a:lnTo>
                  <a:lnTo>
                    <a:pt x="407193" y="200025"/>
                  </a:lnTo>
                  <a:lnTo>
                    <a:pt x="400050" y="216694"/>
                  </a:lnTo>
                  <a:lnTo>
                    <a:pt x="419100" y="269082"/>
                  </a:lnTo>
                  <a:lnTo>
                    <a:pt x="385762" y="273844"/>
                  </a:lnTo>
                  <a:lnTo>
                    <a:pt x="359568" y="283369"/>
                  </a:lnTo>
                  <a:lnTo>
                    <a:pt x="311943" y="290513"/>
                  </a:lnTo>
                  <a:lnTo>
                    <a:pt x="302418" y="295275"/>
                  </a:lnTo>
                  <a:lnTo>
                    <a:pt x="302418" y="276225"/>
                  </a:lnTo>
                  <a:lnTo>
                    <a:pt x="278606" y="261938"/>
                  </a:lnTo>
                  <a:lnTo>
                    <a:pt x="254793" y="273844"/>
                  </a:lnTo>
                  <a:lnTo>
                    <a:pt x="235743" y="278607"/>
                  </a:lnTo>
                  <a:lnTo>
                    <a:pt x="197643" y="269082"/>
                  </a:lnTo>
                  <a:lnTo>
                    <a:pt x="169068" y="269082"/>
                  </a:lnTo>
                  <a:lnTo>
                    <a:pt x="128587" y="266700"/>
                  </a:lnTo>
                  <a:lnTo>
                    <a:pt x="90487" y="242888"/>
                  </a:lnTo>
                  <a:lnTo>
                    <a:pt x="80962" y="257175"/>
                  </a:lnTo>
                  <a:lnTo>
                    <a:pt x="88106" y="288132"/>
                  </a:lnTo>
                  <a:lnTo>
                    <a:pt x="76200" y="300038"/>
                  </a:lnTo>
                  <a:lnTo>
                    <a:pt x="88106" y="323850"/>
                  </a:lnTo>
                  <a:lnTo>
                    <a:pt x="78581" y="342900"/>
                  </a:lnTo>
                  <a:lnTo>
                    <a:pt x="78581" y="342900"/>
                  </a:lnTo>
                  <a:lnTo>
                    <a:pt x="76200" y="366713"/>
                  </a:lnTo>
                  <a:lnTo>
                    <a:pt x="42862" y="376238"/>
                  </a:lnTo>
                  <a:lnTo>
                    <a:pt x="16668" y="366713"/>
                  </a:lnTo>
                  <a:lnTo>
                    <a:pt x="0" y="390525"/>
                  </a:lnTo>
                  <a:lnTo>
                    <a:pt x="19050" y="404813"/>
                  </a:lnTo>
                  <a:lnTo>
                    <a:pt x="2381" y="423863"/>
                  </a:lnTo>
                  <a:lnTo>
                    <a:pt x="19050" y="445294"/>
                  </a:lnTo>
                  <a:lnTo>
                    <a:pt x="40481" y="454819"/>
                  </a:lnTo>
                  <a:lnTo>
                    <a:pt x="61912" y="421482"/>
                  </a:lnTo>
                  <a:lnTo>
                    <a:pt x="78581" y="411957"/>
                  </a:lnTo>
                  <a:lnTo>
                    <a:pt x="88106" y="433388"/>
                  </a:lnTo>
                  <a:lnTo>
                    <a:pt x="85725" y="464344"/>
                  </a:lnTo>
                  <a:lnTo>
                    <a:pt x="100012" y="478632"/>
                  </a:lnTo>
                  <a:lnTo>
                    <a:pt x="90487" y="500063"/>
                  </a:lnTo>
                  <a:lnTo>
                    <a:pt x="104775" y="528638"/>
                  </a:lnTo>
                  <a:lnTo>
                    <a:pt x="121443" y="542925"/>
                  </a:lnTo>
                  <a:lnTo>
                    <a:pt x="159543" y="521494"/>
                  </a:lnTo>
                  <a:lnTo>
                    <a:pt x="157162" y="554832"/>
                  </a:lnTo>
                  <a:lnTo>
                    <a:pt x="178593" y="564357"/>
                  </a:lnTo>
                  <a:lnTo>
                    <a:pt x="178593" y="564357"/>
                  </a:lnTo>
                  <a:lnTo>
                    <a:pt x="216693" y="552450"/>
                  </a:lnTo>
                  <a:lnTo>
                    <a:pt x="264318" y="590550"/>
                  </a:lnTo>
                  <a:lnTo>
                    <a:pt x="273843" y="607219"/>
                  </a:lnTo>
                  <a:lnTo>
                    <a:pt x="326231" y="607219"/>
                  </a:lnTo>
                  <a:lnTo>
                    <a:pt x="359568" y="621507"/>
                  </a:lnTo>
                  <a:lnTo>
                    <a:pt x="397668" y="604838"/>
                  </a:lnTo>
                  <a:lnTo>
                    <a:pt x="447675" y="628650"/>
                  </a:lnTo>
                  <a:lnTo>
                    <a:pt x="464343" y="609600"/>
                  </a:lnTo>
                  <a:lnTo>
                    <a:pt x="464343" y="609600"/>
                  </a:lnTo>
                  <a:lnTo>
                    <a:pt x="492918" y="600075"/>
                  </a:lnTo>
                  <a:lnTo>
                    <a:pt x="504825" y="626269"/>
                  </a:lnTo>
                  <a:lnTo>
                    <a:pt x="542925" y="621507"/>
                  </a:lnTo>
                  <a:lnTo>
                    <a:pt x="559593" y="571500"/>
                  </a:lnTo>
                  <a:lnTo>
                    <a:pt x="578643" y="602457"/>
                  </a:lnTo>
                  <a:lnTo>
                    <a:pt x="609600" y="588169"/>
                  </a:lnTo>
                  <a:lnTo>
                    <a:pt x="640556" y="569119"/>
                  </a:lnTo>
                  <a:lnTo>
                    <a:pt x="659606" y="583407"/>
                  </a:lnTo>
                  <a:lnTo>
                    <a:pt x="692943" y="561975"/>
                  </a:lnTo>
                  <a:lnTo>
                    <a:pt x="666750" y="511969"/>
                  </a:lnTo>
                  <a:lnTo>
                    <a:pt x="685800" y="490538"/>
                  </a:lnTo>
                  <a:lnTo>
                    <a:pt x="697706" y="514350"/>
                  </a:lnTo>
                  <a:lnTo>
                    <a:pt x="728662" y="504825"/>
                  </a:lnTo>
                  <a:lnTo>
                    <a:pt x="738187" y="540544"/>
                  </a:lnTo>
                  <a:lnTo>
                    <a:pt x="738187" y="540544"/>
                  </a:lnTo>
                  <a:lnTo>
                    <a:pt x="771525" y="523875"/>
                  </a:lnTo>
                  <a:lnTo>
                    <a:pt x="750093" y="490538"/>
                  </a:lnTo>
                  <a:lnTo>
                    <a:pt x="762000" y="476250"/>
                  </a:lnTo>
                  <a:lnTo>
                    <a:pt x="776287" y="469107"/>
                  </a:lnTo>
                  <a:lnTo>
                    <a:pt x="797718" y="459582"/>
                  </a:lnTo>
                  <a:lnTo>
                    <a:pt x="812006" y="478632"/>
                  </a:lnTo>
                  <a:lnTo>
                    <a:pt x="833437" y="481013"/>
                  </a:lnTo>
                  <a:cubicBezTo>
                    <a:pt x="832643" y="430213"/>
                    <a:pt x="831850" y="379413"/>
                    <a:pt x="831056" y="328613"/>
                  </a:cubicBezTo>
                  <a:lnTo>
                    <a:pt x="864393" y="302419"/>
                  </a:lnTo>
                  <a:lnTo>
                    <a:pt x="831056" y="264319"/>
                  </a:lnTo>
                  <a:cubicBezTo>
                    <a:pt x="831850" y="188119"/>
                    <a:pt x="832643" y="111919"/>
                    <a:pt x="833437" y="35719"/>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20</a:t>
              </a:r>
            </a:p>
          </p:txBody>
        </p:sp>
        <p:sp>
          <p:nvSpPr>
            <p:cNvPr id="27" name="26 Forma libre"/>
            <p:cNvSpPr/>
            <p:nvPr/>
          </p:nvSpPr>
          <p:spPr>
            <a:xfrm>
              <a:off x="4953932" y="3025236"/>
              <a:ext cx="1005524" cy="887848"/>
            </a:xfrm>
            <a:custGeom>
              <a:avLst/>
              <a:gdLst>
                <a:gd name="connsiteX0" fmla="*/ 1112609 w 1310817"/>
                <a:gd name="connsiteY0" fmla="*/ 311848 h 1226248"/>
                <a:gd name="connsiteX1" fmla="*/ 1115251 w 1310817"/>
                <a:gd name="connsiteY1" fmla="*/ 628981 h 1226248"/>
                <a:gd name="connsiteX2" fmla="*/ 1300246 w 1310817"/>
                <a:gd name="connsiteY2" fmla="*/ 623695 h 1226248"/>
                <a:gd name="connsiteX3" fmla="*/ 1310817 w 1310817"/>
                <a:gd name="connsiteY3" fmla="*/ 644837 h 1226248"/>
                <a:gd name="connsiteX4" fmla="*/ 1310817 w 1310817"/>
                <a:gd name="connsiteY4" fmla="*/ 679193 h 1226248"/>
                <a:gd name="connsiteX5" fmla="*/ 1300246 w 1310817"/>
                <a:gd name="connsiteY5" fmla="*/ 697693 h 1226248"/>
                <a:gd name="connsiteX6" fmla="*/ 1284389 w 1310817"/>
                <a:gd name="connsiteY6" fmla="*/ 718835 h 1226248"/>
                <a:gd name="connsiteX7" fmla="*/ 1276461 w 1310817"/>
                <a:gd name="connsiteY7" fmla="*/ 792833 h 1226248"/>
                <a:gd name="connsiteX8" fmla="*/ 1220962 w 1310817"/>
                <a:gd name="connsiteY8" fmla="*/ 779619 h 1226248"/>
                <a:gd name="connsiteX9" fmla="*/ 1197177 w 1310817"/>
                <a:gd name="connsiteY9" fmla="*/ 776976 h 1226248"/>
                <a:gd name="connsiteX10" fmla="*/ 903829 w 1310817"/>
                <a:gd name="connsiteY10" fmla="*/ 1025397 h 1226248"/>
                <a:gd name="connsiteX11" fmla="*/ 917043 w 1310817"/>
                <a:gd name="connsiteY11" fmla="*/ 1075610 h 1226248"/>
                <a:gd name="connsiteX12" fmla="*/ 901187 w 1310817"/>
                <a:gd name="connsiteY12" fmla="*/ 1102037 h 1226248"/>
                <a:gd name="connsiteX13" fmla="*/ 869473 w 1310817"/>
                <a:gd name="connsiteY13" fmla="*/ 1057110 h 1226248"/>
                <a:gd name="connsiteX14" fmla="*/ 726763 w 1310817"/>
                <a:gd name="connsiteY14" fmla="*/ 1168107 h 1226248"/>
                <a:gd name="connsiteX15" fmla="*/ 721478 w 1310817"/>
                <a:gd name="connsiteY15" fmla="*/ 1199820 h 1226248"/>
                <a:gd name="connsiteX16" fmla="*/ 721478 w 1310817"/>
                <a:gd name="connsiteY16" fmla="*/ 1199820 h 1226248"/>
                <a:gd name="connsiteX17" fmla="*/ 689765 w 1310817"/>
                <a:gd name="connsiteY17" fmla="*/ 1199820 h 1226248"/>
                <a:gd name="connsiteX18" fmla="*/ 676551 w 1310817"/>
                <a:gd name="connsiteY18" fmla="*/ 1223605 h 1226248"/>
                <a:gd name="connsiteX19" fmla="*/ 647480 w 1310817"/>
                <a:gd name="connsiteY19" fmla="*/ 1220962 h 1226248"/>
                <a:gd name="connsiteX20" fmla="*/ 647480 w 1310817"/>
                <a:gd name="connsiteY20" fmla="*/ 1220962 h 1226248"/>
                <a:gd name="connsiteX21" fmla="*/ 621052 w 1310817"/>
                <a:gd name="connsiteY21" fmla="*/ 1220962 h 1226248"/>
                <a:gd name="connsiteX22" fmla="*/ 607839 w 1310817"/>
                <a:gd name="connsiteY22" fmla="*/ 1213034 h 1226248"/>
                <a:gd name="connsiteX23" fmla="*/ 586696 w 1310817"/>
                <a:gd name="connsiteY23" fmla="*/ 1226248 h 1226248"/>
                <a:gd name="connsiteX24" fmla="*/ 573483 w 1310817"/>
                <a:gd name="connsiteY24" fmla="*/ 1223605 h 1226248"/>
                <a:gd name="connsiteX25" fmla="*/ 573483 w 1310817"/>
                <a:gd name="connsiteY25" fmla="*/ 1194534 h 1226248"/>
                <a:gd name="connsiteX26" fmla="*/ 549698 w 1310817"/>
                <a:gd name="connsiteY26" fmla="*/ 1186606 h 1226248"/>
                <a:gd name="connsiteX27" fmla="*/ 554983 w 1310817"/>
                <a:gd name="connsiteY27" fmla="*/ 1146965 h 1226248"/>
                <a:gd name="connsiteX28" fmla="*/ 517984 w 1310817"/>
                <a:gd name="connsiteY28" fmla="*/ 1146965 h 1226248"/>
                <a:gd name="connsiteX29" fmla="*/ 533841 w 1310817"/>
                <a:gd name="connsiteY29" fmla="*/ 1123180 h 1226248"/>
                <a:gd name="connsiteX30" fmla="*/ 517984 w 1310817"/>
                <a:gd name="connsiteY30" fmla="*/ 1014826 h 1226248"/>
                <a:gd name="connsiteX31" fmla="*/ 554983 w 1310817"/>
                <a:gd name="connsiteY31" fmla="*/ 991041 h 1226248"/>
                <a:gd name="connsiteX32" fmla="*/ 554983 w 1310817"/>
                <a:gd name="connsiteY32" fmla="*/ 961970 h 1226248"/>
                <a:gd name="connsiteX33" fmla="*/ 554983 w 1310817"/>
                <a:gd name="connsiteY33" fmla="*/ 961970 h 1226248"/>
                <a:gd name="connsiteX34" fmla="*/ 557626 w 1310817"/>
                <a:gd name="connsiteY34" fmla="*/ 932900 h 1226248"/>
                <a:gd name="connsiteX35" fmla="*/ 533841 w 1310817"/>
                <a:gd name="connsiteY35" fmla="*/ 903829 h 1226248"/>
                <a:gd name="connsiteX36" fmla="*/ 520627 w 1310817"/>
                <a:gd name="connsiteY36" fmla="*/ 869473 h 1226248"/>
                <a:gd name="connsiteX37" fmla="*/ 512699 w 1310817"/>
                <a:gd name="connsiteY37" fmla="*/ 895901 h 1226248"/>
                <a:gd name="connsiteX38" fmla="*/ 502128 w 1310817"/>
                <a:gd name="connsiteY38" fmla="*/ 885330 h 1226248"/>
                <a:gd name="connsiteX39" fmla="*/ 459843 w 1310817"/>
                <a:gd name="connsiteY39" fmla="*/ 885330 h 1226248"/>
                <a:gd name="connsiteX40" fmla="*/ 449272 w 1310817"/>
                <a:gd name="connsiteY40" fmla="*/ 850974 h 1226248"/>
                <a:gd name="connsiteX41" fmla="*/ 401702 w 1310817"/>
                <a:gd name="connsiteY41" fmla="*/ 829832 h 1226248"/>
                <a:gd name="connsiteX42" fmla="*/ 377917 w 1310817"/>
                <a:gd name="connsiteY42" fmla="*/ 806047 h 1226248"/>
                <a:gd name="connsiteX43" fmla="*/ 362061 w 1310817"/>
                <a:gd name="connsiteY43" fmla="*/ 798118 h 1226248"/>
                <a:gd name="connsiteX44" fmla="*/ 322419 w 1310817"/>
                <a:gd name="connsiteY44" fmla="*/ 819260 h 1226248"/>
                <a:gd name="connsiteX45" fmla="*/ 301277 w 1310817"/>
                <a:gd name="connsiteY45" fmla="*/ 745263 h 1226248"/>
                <a:gd name="connsiteX46" fmla="*/ 274849 w 1310817"/>
                <a:gd name="connsiteY46" fmla="*/ 726763 h 1226248"/>
                <a:gd name="connsiteX47" fmla="*/ 264278 w 1310817"/>
                <a:gd name="connsiteY47" fmla="*/ 710907 h 1226248"/>
                <a:gd name="connsiteX48" fmla="*/ 243136 w 1310817"/>
                <a:gd name="connsiteY48" fmla="*/ 732049 h 1226248"/>
                <a:gd name="connsiteX49" fmla="*/ 208780 w 1310817"/>
                <a:gd name="connsiteY49" fmla="*/ 700336 h 1226248"/>
                <a:gd name="connsiteX50" fmla="*/ 208780 w 1310817"/>
                <a:gd name="connsiteY50" fmla="*/ 700336 h 1226248"/>
                <a:gd name="connsiteX51" fmla="*/ 174424 w 1310817"/>
                <a:gd name="connsiteY51" fmla="*/ 668622 h 1226248"/>
                <a:gd name="connsiteX52" fmla="*/ 155924 w 1310817"/>
                <a:gd name="connsiteY52" fmla="*/ 684479 h 1226248"/>
                <a:gd name="connsiteX53" fmla="*/ 137425 w 1310817"/>
                <a:gd name="connsiteY53" fmla="*/ 665980 h 1226248"/>
                <a:gd name="connsiteX54" fmla="*/ 81926 w 1310817"/>
                <a:gd name="connsiteY54" fmla="*/ 700336 h 1226248"/>
                <a:gd name="connsiteX55" fmla="*/ 55499 w 1310817"/>
                <a:gd name="connsiteY55" fmla="*/ 679193 h 1226248"/>
                <a:gd name="connsiteX56" fmla="*/ 73998 w 1310817"/>
                <a:gd name="connsiteY56" fmla="*/ 655408 h 1226248"/>
                <a:gd name="connsiteX57" fmla="*/ 129496 w 1310817"/>
                <a:gd name="connsiteY57" fmla="*/ 599910 h 1226248"/>
                <a:gd name="connsiteX58" fmla="*/ 103069 w 1310817"/>
                <a:gd name="connsiteY58" fmla="*/ 584054 h 1226248"/>
                <a:gd name="connsiteX59" fmla="*/ 73998 w 1310817"/>
                <a:gd name="connsiteY59" fmla="*/ 581411 h 1226248"/>
                <a:gd name="connsiteX60" fmla="*/ 73998 w 1310817"/>
                <a:gd name="connsiteY60" fmla="*/ 557626 h 1226248"/>
                <a:gd name="connsiteX61" fmla="*/ 47570 w 1310817"/>
                <a:gd name="connsiteY61" fmla="*/ 562911 h 1226248"/>
                <a:gd name="connsiteX62" fmla="*/ 47570 w 1310817"/>
                <a:gd name="connsiteY62" fmla="*/ 562911 h 1226248"/>
                <a:gd name="connsiteX63" fmla="*/ 58142 w 1310817"/>
                <a:gd name="connsiteY63" fmla="*/ 470414 h 1226248"/>
                <a:gd name="connsiteX64" fmla="*/ 29071 w 1310817"/>
                <a:gd name="connsiteY64" fmla="*/ 436058 h 1226248"/>
                <a:gd name="connsiteX65" fmla="*/ 36999 w 1310817"/>
                <a:gd name="connsiteY65" fmla="*/ 414916 h 1226248"/>
                <a:gd name="connsiteX66" fmla="*/ 68713 w 1310817"/>
                <a:gd name="connsiteY66" fmla="*/ 428130 h 1226248"/>
                <a:gd name="connsiteX67" fmla="*/ 68713 w 1310817"/>
                <a:gd name="connsiteY67" fmla="*/ 428130 h 1226248"/>
                <a:gd name="connsiteX68" fmla="*/ 47570 w 1310817"/>
                <a:gd name="connsiteY68" fmla="*/ 385845 h 1226248"/>
                <a:gd name="connsiteX69" fmla="*/ 10572 w 1310817"/>
                <a:gd name="connsiteY69" fmla="*/ 372632 h 1226248"/>
                <a:gd name="connsiteX70" fmla="*/ 29071 w 1310817"/>
                <a:gd name="connsiteY70" fmla="*/ 354132 h 1226248"/>
                <a:gd name="connsiteX71" fmla="*/ 15857 w 1310817"/>
                <a:gd name="connsiteY71" fmla="*/ 327704 h 1226248"/>
                <a:gd name="connsiteX72" fmla="*/ 0 w 1310817"/>
                <a:gd name="connsiteY72" fmla="*/ 295991 h 1226248"/>
                <a:gd name="connsiteX73" fmla="*/ 26428 w 1310817"/>
                <a:gd name="connsiteY73" fmla="*/ 277492 h 1226248"/>
                <a:gd name="connsiteX74" fmla="*/ 68713 w 1310817"/>
                <a:gd name="connsiteY74" fmla="*/ 245778 h 1226248"/>
                <a:gd name="connsiteX75" fmla="*/ 97783 w 1310817"/>
                <a:gd name="connsiteY75" fmla="*/ 245778 h 1226248"/>
                <a:gd name="connsiteX76" fmla="*/ 129496 w 1310817"/>
                <a:gd name="connsiteY76" fmla="*/ 219351 h 1226248"/>
                <a:gd name="connsiteX77" fmla="*/ 214065 w 1310817"/>
                <a:gd name="connsiteY77" fmla="*/ 192923 h 1226248"/>
                <a:gd name="connsiteX78" fmla="*/ 219351 w 1310817"/>
                <a:gd name="connsiteY78" fmla="*/ 155924 h 1226248"/>
                <a:gd name="connsiteX79" fmla="*/ 240493 w 1310817"/>
                <a:gd name="connsiteY79" fmla="*/ 155924 h 1226248"/>
                <a:gd name="connsiteX80" fmla="*/ 261635 w 1310817"/>
                <a:gd name="connsiteY80" fmla="*/ 142710 h 1226248"/>
                <a:gd name="connsiteX81" fmla="*/ 169138 w 1310817"/>
                <a:gd name="connsiteY81" fmla="*/ 26428 h 1226248"/>
                <a:gd name="connsiteX82" fmla="*/ 214065 w 1310817"/>
                <a:gd name="connsiteY82" fmla="*/ 0 h 1226248"/>
                <a:gd name="connsiteX83" fmla="*/ 216708 w 1310817"/>
                <a:gd name="connsiteY83" fmla="*/ 42285 h 1226248"/>
                <a:gd name="connsiteX84" fmla="*/ 240493 w 1310817"/>
                <a:gd name="connsiteY84" fmla="*/ 42285 h 1226248"/>
                <a:gd name="connsiteX85" fmla="*/ 264278 w 1310817"/>
                <a:gd name="connsiteY85" fmla="*/ 26428 h 1226248"/>
                <a:gd name="connsiteX86" fmla="*/ 298634 w 1310817"/>
                <a:gd name="connsiteY86" fmla="*/ 68712 h 1226248"/>
                <a:gd name="connsiteX87" fmla="*/ 317133 w 1310817"/>
                <a:gd name="connsiteY87" fmla="*/ 50213 h 1226248"/>
                <a:gd name="connsiteX88" fmla="*/ 367346 w 1310817"/>
                <a:gd name="connsiteY88" fmla="*/ 50213 h 1226248"/>
                <a:gd name="connsiteX89" fmla="*/ 367346 w 1310817"/>
                <a:gd name="connsiteY89" fmla="*/ 87212 h 1226248"/>
                <a:gd name="connsiteX90" fmla="*/ 362061 w 1310817"/>
                <a:gd name="connsiteY90" fmla="*/ 103069 h 1226248"/>
                <a:gd name="connsiteX91" fmla="*/ 369989 w 1310817"/>
                <a:gd name="connsiteY91" fmla="*/ 116282 h 1226248"/>
                <a:gd name="connsiteX92" fmla="*/ 359418 w 1310817"/>
                <a:gd name="connsiteY92" fmla="*/ 137425 h 1226248"/>
                <a:gd name="connsiteX93" fmla="*/ 369989 w 1310817"/>
                <a:gd name="connsiteY93" fmla="*/ 150638 h 1226248"/>
                <a:gd name="connsiteX94" fmla="*/ 359418 w 1310817"/>
                <a:gd name="connsiteY94" fmla="*/ 177066 h 1226248"/>
                <a:gd name="connsiteX95" fmla="*/ 359418 w 1310817"/>
                <a:gd name="connsiteY95" fmla="*/ 177066 h 1226248"/>
                <a:gd name="connsiteX96" fmla="*/ 362061 w 1310817"/>
                <a:gd name="connsiteY96" fmla="*/ 198208 h 1226248"/>
                <a:gd name="connsiteX97" fmla="*/ 340918 w 1310817"/>
                <a:gd name="connsiteY97" fmla="*/ 206137 h 1226248"/>
                <a:gd name="connsiteX98" fmla="*/ 311848 w 1310817"/>
                <a:gd name="connsiteY98" fmla="*/ 200851 h 1226248"/>
                <a:gd name="connsiteX99" fmla="*/ 295991 w 1310817"/>
                <a:gd name="connsiteY99" fmla="*/ 198208 h 1226248"/>
                <a:gd name="connsiteX100" fmla="*/ 282777 w 1310817"/>
                <a:gd name="connsiteY100" fmla="*/ 216708 h 1226248"/>
                <a:gd name="connsiteX101" fmla="*/ 295991 w 1310817"/>
                <a:gd name="connsiteY101" fmla="*/ 237850 h 1226248"/>
                <a:gd name="connsiteX102" fmla="*/ 280135 w 1310817"/>
                <a:gd name="connsiteY102" fmla="*/ 258992 h 1226248"/>
                <a:gd name="connsiteX103" fmla="*/ 309205 w 1310817"/>
                <a:gd name="connsiteY103" fmla="*/ 285420 h 1226248"/>
                <a:gd name="connsiteX104" fmla="*/ 325062 w 1310817"/>
                <a:gd name="connsiteY104" fmla="*/ 280134 h 1226248"/>
                <a:gd name="connsiteX105" fmla="*/ 348847 w 1310817"/>
                <a:gd name="connsiteY105" fmla="*/ 237850 h 1226248"/>
                <a:gd name="connsiteX106" fmla="*/ 372632 w 1310817"/>
                <a:gd name="connsiteY106" fmla="*/ 258992 h 1226248"/>
                <a:gd name="connsiteX107" fmla="*/ 362061 w 1310817"/>
                <a:gd name="connsiteY107" fmla="*/ 280134 h 1226248"/>
                <a:gd name="connsiteX108" fmla="*/ 385846 w 1310817"/>
                <a:gd name="connsiteY108" fmla="*/ 311848 h 1226248"/>
                <a:gd name="connsiteX109" fmla="*/ 369989 w 1310817"/>
                <a:gd name="connsiteY109" fmla="*/ 330347 h 1226248"/>
                <a:gd name="connsiteX110" fmla="*/ 377917 w 1310817"/>
                <a:gd name="connsiteY110" fmla="*/ 354132 h 1226248"/>
                <a:gd name="connsiteX111" fmla="*/ 412273 w 1310817"/>
                <a:gd name="connsiteY111" fmla="*/ 383203 h 1226248"/>
                <a:gd name="connsiteX112" fmla="*/ 436058 w 1310817"/>
                <a:gd name="connsiteY112" fmla="*/ 351489 h 1226248"/>
                <a:gd name="connsiteX113" fmla="*/ 446629 w 1310817"/>
                <a:gd name="connsiteY113" fmla="*/ 385845 h 1226248"/>
                <a:gd name="connsiteX114" fmla="*/ 465129 w 1310817"/>
                <a:gd name="connsiteY114" fmla="*/ 399059 h 1226248"/>
                <a:gd name="connsiteX115" fmla="*/ 494199 w 1310817"/>
                <a:gd name="connsiteY115" fmla="*/ 383203 h 1226248"/>
                <a:gd name="connsiteX116" fmla="*/ 531198 w 1310817"/>
                <a:gd name="connsiteY116" fmla="*/ 409630 h 1226248"/>
                <a:gd name="connsiteX117" fmla="*/ 562911 w 1310817"/>
                <a:gd name="connsiteY117" fmla="*/ 438701 h 1226248"/>
                <a:gd name="connsiteX118" fmla="*/ 605196 w 1310817"/>
                <a:gd name="connsiteY118" fmla="*/ 441344 h 1226248"/>
                <a:gd name="connsiteX119" fmla="*/ 642195 w 1310817"/>
                <a:gd name="connsiteY119" fmla="*/ 454558 h 1226248"/>
                <a:gd name="connsiteX120" fmla="*/ 681836 w 1310817"/>
                <a:gd name="connsiteY120" fmla="*/ 436058 h 1226248"/>
                <a:gd name="connsiteX121" fmla="*/ 729406 w 1310817"/>
                <a:gd name="connsiteY121" fmla="*/ 465129 h 1226248"/>
                <a:gd name="connsiteX122" fmla="*/ 774333 w 1310817"/>
                <a:gd name="connsiteY122" fmla="*/ 433415 h 1226248"/>
                <a:gd name="connsiteX123" fmla="*/ 790190 w 1310817"/>
                <a:gd name="connsiteY123" fmla="*/ 462486 h 1226248"/>
                <a:gd name="connsiteX124" fmla="*/ 827189 w 1310817"/>
                <a:gd name="connsiteY124" fmla="*/ 449272 h 1226248"/>
                <a:gd name="connsiteX125" fmla="*/ 840403 w 1310817"/>
                <a:gd name="connsiteY125" fmla="*/ 409630 h 1226248"/>
                <a:gd name="connsiteX126" fmla="*/ 866831 w 1310817"/>
                <a:gd name="connsiteY126" fmla="*/ 443986 h 1226248"/>
                <a:gd name="connsiteX127" fmla="*/ 924972 w 1310817"/>
                <a:gd name="connsiteY127" fmla="*/ 404345 h 1226248"/>
                <a:gd name="connsiteX128" fmla="*/ 948757 w 1310817"/>
                <a:gd name="connsiteY128" fmla="*/ 420202 h 1226248"/>
                <a:gd name="connsiteX129" fmla="*/ 977827 w 1310817"/>
                <a:gd name="connsiteY129" fmla="*/ 393774 h 1226248"/>
                <a:gd name="connsiteX130" fmla="*/ 943471 w 1310817"/>
                <a:gd name="connsiteY130" fmla="*/ 338275 h 1226248"/>
                <a:gd name="connsiteX131" fmla="*/ 967256 w 1310817"/>
                <a:gd name="connsiteY131" fmla="*/ 327704 h 1226248"/>
                <a:gd name="connsiteX132" fmla="*/ 983113 w 1310817"/>
                <a:gd name="connsiteY132" fmla="*/ 348847 h 1226248"/>
                <a:gd name="connsiteX133" fmla="*/ 1017469 w 1310817"/>
                <a:gd name="connsiteY133" fmla="*/ 335633 h 1226248"/>
                <a:gd name="connsiteX134" fmla="*/ 1022754 w 1310817"/>
                <a:gd name="connsiteY134" fmla="*/ 380560 h 1226248"/>
                <a:gd name="connsiteX135" fmla="*/ 1057110 w 1310817"/>
                <a:gd name="connsiteY135" fmla="*/ 354132 h 1226248"/>
                <a:gd name="connsiteX136" fmla="*/ 1030683 w 1310817"/>
                <a:gd name="connsiteY136" fmla="*/ 314491 h 1226248"/>
                <a:gd name="connsiteX137" fmla="*/ 1112609 w 1310817"/>
                <a:gd name="connsiteY137" fmla="*/ 311848 h 12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10817" h="1226248">
                  <a:moveTo>
                    <a:pt x="1112609" y="311848"/>
                  </a:moveTo>
                  <a:cubicBezTo>
                    <a:pt x="1113490" y="417559"/>
                    <a:pt x="1114370" y="523270"/>
                    <a:pt x="1115251" y="628981"/>
                  </a:cubicBezTo>
                  <a:lnTo>
                    <a:pt x="1300246" y="623695"/>
                  </a:lnTo>
                  <a:lnTo>
                    <a:pt x="1310817" y="644837"/>
                  </a:lnTo>
                  <a:lnTo>
                    <a:pt x="1310817" y="679193"/>
                  </a:lnTo>
                  <a:lnTo>
                    <a:pt x="1300246" y="697693"/>
                  </a:lnTo>
                  <a:lnTo>
                    <a:pt x="1284389" y="718835"/>
                  </a:lnTo>
                  <a:lnTo>
                    <a:pt x="1276461" y="792833"/>
                  </a:lnTo>
                  <a:lnTo>
                    <a:pt x="1220962" y="779619"/>
                  </a:lnTo>
                  <a:lnTo>
                    <a:pt x="1197177" y="776976"/>
                  </a:lnTo>
                  <a:lnTo>
                    <a:pt x="903829" y="1025397"/>
                  </a:lnTo>
                  <a:lnTo>
                    <a:pt x="917043" y="1075610"/>
                  </a:lnTo>
                  <a:lnTo>
                    <a:pt x="901187" y="1102037"/>
                  </a:lnTo>
                  <a:lnTo>
                    <a:pt x="869473" y="1057110"/>
                  </a:lnTo>
                  <a:lnTo>
                    <a:pt x="726763" y="1168107"/>
                  </a:lnTo>
                  <a:lnTo>
                    <a:pt x="721478" y="1199820"/>
                  </a:lnTo>
                  <a:lnTo>
                    <a:pt x="721478" y="1199820"/>
                  </a:lnTo>
                  <a:lnTo>
                    <a:pt x="689765" y="1199820"/>
                  </a:lnTo>
                  <a:lnTo>
                    <a:pt x="676551" y="1223605"/>
                  </a:lnTo>
                  <a:lnTo>
                    <a:pt x="647480" y="1220962"/>
                  </a:lnTo>
                  <a:lnTo>
                    <a:pt x="647480" y="1220962"/>
                  </a:lnTo>
                  <a:lnTo>
                    <a:pt x="621052" y="1220962"/>
                  </a:lnTo>
                  <a:lnTo>
                    <a:pt x="607839" y="1213034"/>
                  </a:lnTo>
                  <a:lnTo>
                    <a:pt x="586696" y="1226248"/>
                  </a:lnTo>
                  <a:lnTo>
                    <a:pt x="573483" y="1223605"/>
                  </a:lnTo>
                  <a:lnTo>
                    <a:pt x="573483" y="1194534"/>
                  </a:lnTo>
                  <a:lnTo>
                    <a:pt x="549698" y="1186606"/>
                  </a:lnTo>
                  <a:lnTo>
                    <a:pt x="554983" y="1146965"/>
                  </a:lnTo>
                  <a:lnTo>
                    <a:pt x="517984" y="1146965"/>
                  </a:lnTo>
                  <a:lnTo>
                    <a:pt x="533841" y="1123180"/>
                  </a:lnTo>
                  <a:lnTo>
                    <a:pt x="517984" y="1014826"/>
                  </a:lnTo>
                  <a:lnTo>
                    <a:pt x="554983" y="991041"/>
                  </a:lnTo>
                  <a:lnTo>
                    <a:pt x="554983" y="961970"/>
                  </a:lnTo>
                  <a:lnTo>
                    <a:pt x="554983" y="961970"/>
                  </a:lnTo>
                  <a:lnTo>
                    <a:pt x="557626" y="932900"/>
                  </a:lnTo>
                  <a:lnTo>
                    <a:pt x="533841" y="903829"/>
                  </a:lnTo>
                  <a:lnTo>
                    <a:pt x="520627" y="869473"/>
                  </a:lnTo>
                  <a:lnTo>
                    <a:pt x="512699" y="895901"/>
                  </a:lnTo>
                  <a:lnTo>
                    <a:pt x="502128" y="885330"/>
                  </a:lnTo>
                  <a:lnTo>
                    <a:pt x="459843" y="885330"/>
                  </a:lnTo>
                  <a:lnTo>
                    <a:pt x="449272" y="850974"/>
                  </a:lnTo>
                  <a:lnTo>
                    <a:pt x="401702" y="829832"/>
                  </a:lnTo>
                  <a:lnTo>
                    <a:pt x="377917" y="806047"/>
                  </a:lnTo>
                  <a:lnTo>
                    <a:pt x="362061" y="798118"/>
                  </a:lnTo>
                  <a:lnTo>
                    <a:pt x="322419" y="819260"/>
                  </a:lnTo>
                  <a:lnTo>
                    <a:pt x="301277" y="745263"/>
                  </a:lnTo>
                  <a:lnTo>
                    <a:pt x="274849" y="726763"/>
                  </a:lnTo>
                  <a:lnTo>
                    <a:pt x="264278" y="710907"/>
                  </a:lnTo>
                  <a:lnTo>
                    <a:pt x="243136" y="732049"/>
                  </a:lnTo>
                  <a:lnTo>
                    <a:pt x="208780" y="700336"/>
                  </a:lnTo>
                  <a:lnTo>
                    <a:pt x="208780" y="700336"/>
                  </a:lnTo>
                  <a:lnTo>
                    <a:pt x="174424" y="668622"/>
                  </a:lnTo>
                  <a:lnTo>
                    <a:pt x="155924" y="684479"/>
                  </a:lnTo>
                  <a:lnTo>
                    <a:pt x="137425" y="665980"/>
                  </a:lnTo>
                  <a:lnTo>
                    <a:pt x="81926" y="700336"/>
                  </a:lnTo>
                  <a:lnTo>
                    <a:pt x="55499" y="679193"/>
                  </a:lnTo>
                  <a:lnTo>
                    <a:pt x="73998" y="655408"/>
                  </a:lnTo>
                  <a:lnTo>
                    <a:pt x="129496" y="599910"/>
                  </a:lnTo>
                  <a:lnTo>
                    <a:pt x="103069" y="584054"/>
                  </a:lnTo>
                  <a:lnTo>
                    <a:pt x="73998" y="581411"/>
                  </a:lnTo>
                  <a:lnTo>
                    <a:pt x="73998" y="557626"/>
                  </a:lnTo>
                  <a:lnTo>
                    <a:pt x="47570" y="562911"/>
                  </a:lnTo>
                  <a:lnTo>
                    <a:pt x="47570" y="562911"/>
                  </a:lnTo>
                  <a:lnTo>
                    <a:pt x="58142" y="470414"/>
                  </a:lnTo>
                  <a:lnTo>
                    <a:pt x="29071" y="436058"/>
                  </a:lnTo>
                  <a:lnTo>
                    <a:pt x="36999" y="414916"/>
                  </a:lnTo>
                  <a:lnTo>
                    <a:pt x="68713" y="428130"/>
                  </a:lnTo>
                  <a:lnTo>
                    <a:pt x="68713" y="428130"/>
                  </a:lnTo>
                  <a:lnTo>
                    <a:pt x="47570" y="385845"/>
                  </a:lnTo>
                  <a:lnTo>
                    <a:pt x="10572" y="372632"/>
                  </a:lnTo>
                  <a:lnTo>
                    <a:pt x="29071" y="354132"/>
                  </a:lnTo>
                  <a:lnTo>
                    <a:pt x="15857" y="327704"/>
                  </a:lnTo>
                  <a:lnTo>
                    <a:pt x="0" y="295991"/>
                  </a:lnTo>
                  <a:lnTo>
                    <a:pt x="26428" y="277492"/>
                  </a:lnTo>
                  <a:lnTo>
                    <a:pt x="68713" y="245778"/>
                  </a:lnTo>
                  <a:lnTo>
                    <a:pt x="97783" y="245778"/>
                  </a:lnTo>
                  <a:lnTo>
                    <a:pt x="129496" y="219351"/>
                  </a:lnTo>
                  <a:lnTo>
                    <a:pt x="214065" y="192923"/>
                  </a:lnTo>
                  <a:lnTo>
                    <a:pt x="219351" y="155924"/>
                  </a:lnTo>
                  <a:lnTo>
                    <a:pt x="240493" y="155924"/>
                  </a:lnTo>
                  <a:lnTo>
                    <a:pt x="261635" y="142710"/>
                  </a:lnTo>
                  <a:lnTo>
                    <a:pt x="169138" y="26428"/>
                  </a:lnTo>
                  <a:lnTo>
                    <a:pt x="214065" y="0"/>
                  </a:lnTo>
                  <a:lnTo>
                    <a:pt x="216708" y="42285"/>
                  </a:lnTo>
                  <a:lnTo>
                    <a:pt x="240493" y="42285"/>
                  </a:lnTo>
                  <a:lnTo>
                    <a:pt x="264278" y="26428"/>
                  </a:lnTo>
                  <a:lnTo>
                    <a:pt x="298634" y="68712"/>
                  </a:lnTo>
                  <a:lnTo>
                    <a:pt x="317133" y="50213"/>
                  </a:lnTo>
                  <a:lnTo>
                    <a:pt x="367346" y="50213"/>
                  </a:lnTo>
                  <a:lnTo>
                    <a:pt x="367346" y="87212"/>
                  </a:lnTo>
                  <a:lnTo>
                    <a:pt x="362061" y="103069"/>
                  </a:lnTo>
                  <a:lnTo>
                    <a:pt x="369989" y="116282"/>
                  </a:lnTo>
                  <a:lnTo>
                    <a:pt x="359418" y="137425"/>
                  </a:lnTo>
                  <a:lnTo>
                    <a:pt x="369989" y="150638"/>
                  </a:lnTo>
                  <a:lnTo>
                    <a:pt x="359418" y="177066"/>
                  </a:lnTo>
                  <a:lnTo>
                    <a:pt x="359418" y="177066"/>
                  </a:lnTo>
                  <a:lnTo>
                    <a:pt x="362061" y="198208"/>
                  </a:lnTo>
                  <a:lnTo>
                    <a:pt x="340918" y="206137"/>
                  </a:lnTo>
                  <a:lnTo>
                    <a:pt x="311848" y="200851"/>
                  </a:lnTo>
                  <a:lnTo>
                    <a:pt x="295991" y="198208"/>
                  </a:lnTo>
                  <a:lnTo>
                    <a:pt x="282777" y="216708"/>
                  </a:lnTo>
                  <a:lnTo>
                    <a:pt x="295991" y="237850"/>
                  </a:lnTo>
                  <a:lnTo>
                    <a:pt x="280135" y="258992"/>
                  </a:lnTo>
                  <a:lnTo>
                    <a:pt x="309205" y="285420"/>
                  </a:lnTo>
                  <a:lnTo>
                    <a:pt x="325062" y="280134"/>
                  </a:lnTo>
                  <a:lnTo>
                    <a:pt x="348847" y="237850"/>
                  </a:lnTo>
                  <a:lnTo>
                    <a:pt x="372632" y="258992"/>
                  </a:lnTo>
                  <a:lnTo>
                    <a:pt x="362061" y="280134"/>
                  </a:lnTo>
                  <a:lnTo>
                    <a:pt x="385846" y="311848"/>
                  </a:lnTo>
                  <a:lnTo>
                    <a:pt x="369989" y="330347"/>
                  </a:lnTo>
                  <a:lnTo>
                    <a:pt x="377917" y="354132"/>
                  </a:lnTo>
                  <a:lnTo>
                    <a:pt x="412273" y="383203"/>
                  </a:lnTo>
                  <a:lnTo>
                    <a:pt x="436058" y="351489"/>
                  </a:lnTo>
                  <a:lnTo>
                    <a:pt x="446629" y="385845"/>
                  </a:lnTo>
                  <a:lnTo>
                    <a:pt x="465129" y="399059"/>
                  </a:lnTo>
                  <a:lnTo>
                    <a:pt x="494199" y="383203"/>
                  </a:lnTo>
                  <a:lnTo>
                    <a:pt x="531198" y="409630"/>
                  </a:lnTo>
                  <a:lnTo>
                    <a:pt x="562911" y="438701"/>
                  </a:lnTo>
                  <a:lnTo>
                    <a:pt x="605196" y="441344"/>
                  </a:lnTo>
                  <a:lnTo>
                    <a:pt x="642195" y="454558"/>
                  </a:lnTo>
                  <a:lnTo>
                    <a:pt x="681836" y="436058"/>
                  </a:lnTo>
                  <a:lnTo>
                    <a:pt x="729406" y="465129"/>
                  </a:lnTo>
                  <a:lnTo>
                    <a:pt x="774333" y="433415"/>
                  </a:lnTo>
                  <a:lnTo>
                    <a:pt x="790190" y="462486"/>
                  </a:lnTo>
                  <a:lnTo>
                    <a:pt x="827189" y="449272"/>
                  </a:lnTo>
                  <a:lnTo>
                    <a:pt x="840403" y="409630"/>
                  </a:lnTo>
                  <a:lnTo>
                    <a:pt x="866831" y="443986"/>
                  </a:lnTo>
                  <a:lnTo>
                    <a:pt x="924972" y="404345"/>
                  </a:lnTo>
                  <a:lnTo>
                    <a:pt x="948757" y="420202"/>
                  </a:lnTo>
                  <a:lnTo>
                    <a:pt x="977827" y="393774"/>
                  </a:lnTo>
                  <a:lnTo>
                    <a:pt x="943471" y="338275"/>
                  </a:lnTo>
                  <a:lnTo>
                    <a:pt x="967256" y="327704"/>
                  </a:lnTo>
                  <a:lnTo>
                    <a:pt x="983113" y="348847"/>
                  </a:lnTo>
                  <a:lnTo>
                    <a:pt x="1017469" y="335633"/>
                  </a:lnTo>
                  <a:lnTo>
                    <a:pt x="1022754" y="380560"/>
                  </a:lnTo>
                  <a:lnTo>
                    <a:pt x="1057110" y="354132"/>
                  </a:lnTo>
                  <a:lnTo>
                    <a:pt x="1030683" y="314491"/>
                  </a:lnTo>
                  <a:lnTo>
                    <a:pt x="1112609" y="311848"/>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13</a:t>
              </a:r>
            </a:p>
          </p:txBody>
        </p:sp>
        <p:sp>
          <p:nvSpPr>
            <p:cNvPr id="28" name="27 Forma libre"/>
            <p:cNvSpPr/>
            <p:nvPr/>
          </p:nvSpPr>
          <p:spPr>
            <a:xfrm>
              <a:off x="4642410" y="3451544"/>
              <a:ext cx="737269" cy="484441"/>
            </a:xfrm>
            <a:custGeom>
              <a:avLst/>
              <a:gdLst>
                <a:gd name="connsiteX0" fmla="*/ 924971 w 959327"/>
                <a:gd name="connsiteY0" fmla="*/ 568197 h 668622"/>
                <a:gd name="connsiteX1" fmla="*/ 895901 w 959327"/>
                <a:gd name="connsiteY1" fmla="*/ 631623 h 668622"/>
                <a:gd name="connsiteX2" fmla="*/ 866830 w 959327"/>
                <a:gd name="connsiteY2" fmla="*/ 631623 h 668622"/>
                <a:gd name="connsiteX3" fmla="*/ 864187 w 959327"/>
                <a:gd name="connsiteY3" fmla="*/ 658051 h 668622"/>
                <a:gd name="connsiteX4" fmla="*/ 835117 w 959327"/>
                <a:gd name="connsiteY4" fmla="*/ 658051 h 668622"/>
                <a:gd name="connsiteX5" fmla="*/ 800761 w 959327"/>
                <a:gd name="connsiteY5" fmla="*/ 652765 h 668622"/>
                <a:gd name="connsiteX6" fmla="*/ 774333 w 959327"/>
                <a:gd name="connsiteY6" fmla="*/ 668622 h 668622"/>
                <a:gd name="connsiteX7" fmla="*/ 750548 w 959327"/>
                <a:gd name="connsiteY7" fmla="*/ 631623 h 668622"/>
                <a:gd name="connsiteX8" fmla="*/ 758476 w 959327"/>
                <a:gd name="connsiteY8" fmla="*/ 602553 h 668622"/>
                <a:gd name="connsiteX9" fmla="*/ 705621 w 959327"/>
                <a:gd name="connsiteY9" fmla="*/ 599910 h 668622"/>
                <a:gd name="connsiteX10" fmla="*/ 687121 w 959327"/>
                <a:gd name="connsiteY10" fmla="*/ 576125 h 668622"/>
                <a:gd name="connsiteX11" fmla="*/ 658051 w 959327"/>
                <a:gd name="connsiteY11" fmla="*/ 549697 h 668622"/>
                <a:gd name="connsiteX12" fmla="*/ 647480 w 959327"/>
                <a:gd name="connsiteY12" fmla="*/ 584053 h 668622"/>
                <a:gd name="connsiteX13" fmla="*/ 623695 w 959327"/>
                <a:gd name="connsiteY13" fmla="*/ 554983 h 668622"/>
                <a:gd name="connsiteX14" fmla="*/ 634266 w 959327"/>
                <a:gd name="connsiteY14" fmla="*/ 523269 h 668622"/>
                <a:gd name="connsiteX15" fmla="*/ 613124 w 959327"/>
                <a:gd name="connsiteY15" fmla="*/ 510056 h 668622"/>
                <a:gd name="connsiteX16" fmla="*/ 586696 w 959327"/>
                <a:gd name="connsiteY16" fmla="*/ 536483 h 668622"/>
                <a:gd name="connsiteX17" fmla="*/ 552340 w 959327"/>
                <a:gd name="connsiteY17" fmla="*/ 504770 h 668622"/>
                <a:gd name="connsiteX18" fmla="*/ 520627 w 959327"/>
                <a:gd name="connsiteY18" fmla="*/ 525912 h 668622"/>
                <a:gd name="connsiteX19" fmla="*/ 512698 w 959327"/>
                <a:gd name="connsiteY19" fmla="*/ 562911 h 668622"/>
                <a:gd name="connsiteX20" fmla="*/ 488913 w 959327"/>
                <a:gd name="connsiteY20" fmla="*/ 554983 h 668622"/>
                <a:gd name="connsiteX21" fmla="*/ 473057 w 959327"/>
                <a:gd name="connsiteY21" fmla="*/ 597267 h 668622"/>
                <a:gd name="connsiteX22" fmla="*/ 438701 w 959327"/>
                <a:gd name="connsiteY22" fmla="*/ 599910 h 668622"/>
                <a:gd name="connsiteX23" fmla="*/ 428129 w 959327"/>
                <a:gd name="connsiteY23" fmla="*/ 554983 h 668622"/>
                <a:gd name="connsiteX24" fmla="*/ 401702 w 959327"/>
                <a:gd name="connsiteY24" fmla="*/ 549697 h 668622"/>
                <a:gd name="connsiteX25" fmla="*/ 425487 w 959327"/>
                <a:gd name="connsiteY25" fmla="*/ 528555 h 668622"/>
                <a:gd name="connsiteX26" fmla="*/ 409630 w 959327"/>
                <a:gd name="connsiteY26" fmla="*/ 517984 h 668622"/>
                <a:gd name="connsiteX27" fmla="*/ 367346 w 959327"/>
                <a:gd name="connsiteY27" fmla="*/ 560268 h 668622"/>
                <a:gd name="connsiteX28" fmla="*/ 295991 w 959327"/>
                <a:gd name="connsiteY28" fmla="*/ 589339 h 668622"/>
                <a:gd name="connsiteX29" fmla="*/ 266920 w 959327"/>
                <a:gd name="connsiteY29" fmla="*/ 597267 h 668622"/>
                <a:gd name="connsiteX30" fmla="*/ 251064 w 959327"/>
                <a:gd name="connsiteY30" fmla="*/ 599910 h 668622"/>
                <a:gd name="connsiteX31" fmla="*/ 224636 w 959327"/>
                <a:gd name="connsiteY31" fmla="*/ 570839 h 668622"/>
                <a:gd name="connsiteX32" fmla="*/ 200851 w 959327"/>
                <a:gd name="connsiteY32" fmla="*/ 560268 h 668622"/>
                <a:gd name="connsiteX33" fmla="*/ 195565 w 959327"/>
                <a:gd name="connsiteY33" fmla="*/ 560268 h 668622"/>
                <a:gd name="connsiteX34" fmla="*/ 184994 w 959327"/>
                <a:gd name="connsiteY34" fmla="*/ 517984 h 668622"/>
                <a:gd name="connsiteX35" fmla="*/ 171780 w 959327"/>
                <a:gd name="connsiteY35" fmla="*/ 531198 h 668622"/>
                <a:gd name="connsiteX36" fmla="*/ 147995 w 959327"/>
                <a:gd name="connsiteY36" fmla="*/ 523269 h 668622"/>
                <a:gd name="connsiteX37" fmla="*/ 155924 w 959327"/>
                <a:gd name="connsiteY37" fmla="*/ 494199 h 668622"/>
                <a:gd name="connsiteX38" fmla="*/ 142710 w 959327"/>
                <a:gd name="connsiteY38" fmla="*/ 488913 h 668622"/>
                <a:gd name="connsiteX39" fmla="*/ 124210 w 959327"/>
                <a:gd name="connsiteY39" fmla="*/ 483628 h 668622"/>
                <a:gd name="connsiteX40" fmla="*/ 105711 w 959327"/>
                <a:gd name="connsiteY40" fmla="*/ 441343 h 668622"/>
                <a:gd name="connsiteX41" fmla="*/ 95140 w 959327"/>
                <a:gd name="connsiteY41" fmla="*/ 414916 h 668622"/>
                <a:gd name="connsiteX42" fmla="*/ 71355 w 959327"/>
                <a:gd name="connsiteY42" fmla="*/ 436058 h 668622"/>
                <a:gd name="connsiteX43" fmla="*/ 66069 w 959327"/>
                <a:gd name="connsiteY43" fmla="*/ 417558 h 668622"/>
                <a:gd name="connsiteX44" fmla="*/ 68712 w 959327"/>
                <a:gd name="connsiteY44" fmla="*/ 369989 h 668622"/>
                <a:gd name="connsiteX45" fmla="*/ 42284 w 959327"/>
                <a:gd name="connsiteY45" fmla="*/ 325061 h 668622"/>
                <a:gd name="connsiteX46" fmla="*/ 0 w 959327"/>
                <a:gd name="connsiteY46" fmla="*/ 301276 h 668622"/>
                <a:gd name="connsiteX47" fmla="*/ 15857 w 959327"/>
                <a:gd name="connsiteY47" fmla="*/ 269563 h 668622"/>
                <a:gd name="connsiteX48" fmla="*/ 15857 w 959327"/>
                <a:gd name="connsiteY48" fmla="*/ 227279 h 668622"/>
                <a:gd name="connsiteX49" fmla="*/ 23785 w 959327"/>
                <a:gd name="connsiteY49" fmla="*/ 206136 h 668622"/>
                <a:gd name="connsiteX50" fmla="*/ 52855 w 959327"/>
                <a:gd name="connsiteY50" fmla="*/ 174423 h 668622"/>
                <a:gd name="connsiteX51" fmla="*/ 87212 w 959327"/>
                <a:gd name="connsiteY51" fmla="*/ 174423 h 668622"/>
                <a:gd name="connsiteX52" fmla="*/ 105711 w 959327"/>
                <a:gd name="connsiteY52" fmla="*/ 177066 h 668622"/>
                <a:gd name="connsiteX53" fmla="*/ 113639 w 959327"/>
                <a:gd name="connsiteY53" fmla="*/ 161209 h 668622"/>
                <a:gd name="connsiteX54" fmla="*/ 129496 w 959327"/>
                <a:gd name="connsiteY54" fmla="*/ 184994 h 668622"/>
                <a:gd name="connsiteX55" fmla="*/ 155924 w 959327"/>
                <a:gd name="connsiteY55" fmla="*/ 155924 h 668622"/>
                <a:gd name="connsiteX56" fmla="*/ 171780 w 959327"/>
                <a:gd name="connsiteY56" fmla="*/ 140067 h 668622"/>
                <a:gd name="connsiteX57" fmla="*/ 171780 w 959327"/>
                <a:gd name="connsiteY57" fmla="*/ 108354 h 668622"/>
                <a:gd name="connsiteX58" fmla="*/ 158566 w 959327"/>
                <a:gd name="connsiteY58" fmla="*/ 76641 h 668622"/>
                <a:gd name="connsiteX59" fmla="*/ 158566 w 959327"/>
                <a:gd name="connsiteY59" fmla="*/ 50213 h 668622"/>
                <a:gd name="connsiteX60" fmla="*/ 169138 w 959327"/>
                <a:gd name="connsiteY60" fmla="*/ 29071 h 668622"/>
                <a:gd name="connsiteX61" fmla="*/ 198208 w 959327"/>
                <a:gd name="connsiteY61" fmla="*/ 10571 h 668622"/>
                <a:gd name="connsiteX62" fmla="*/ 227279 w 959327"/>
                <a:gd name="connsiteY62" fmla="*/ 0 h 668622"/>
                <a:gd name="connsiteX63" fmla="*/ 245778 w 959327"/>
                <a:gd name="connsiteY63" fmla="*/ 21142 h 668622"/>
                <a:gd name="connsiteX64" fmla="*/ 266920 w 959327"/>
                <a:gd name="connsiteY64" fmla="*/ 47570 h 668622"/>
                <a:gd name="connsiteX65" fmla="*/ 288062 w 959327"/>
                <a:gd name="connsiteY65" fmla="*/ 34356 h 668622"/>
                <a:gd name="connsiteX66" fmla="*/ 319776 w 959327"/>
                <a:gd name="connsiteY66" fmla="*/ 39642 h 668622"/>
                <a:gd name="connsiteX67" fmla="*/ 340918 w 959327"/>
                <a:gd name="connsiteY67" fmla="*/ 55498 h 668622"/>
                <a:gd name="connsiteX68" fmla="*/ 327704 w 959327"/>
                <a:gd name="connsiteY68" fmla="*/ 71355 h 668622"/>
                <a:gd name="connsiteX69" fmla="*/ 351489 w 959327"/>
                <a:gd name="connsiteY69" fmla="*/ 63427 h 668622"/>
                <a:gd name="connsiteX70" fmla="*/ 364703 w 959327"/>
                <a:gd name="connsiteY70" fmla="*/ 79283 h 668622"/>
                <a:gd name="connsiteX71" fmla="*/ 404344 w 959327"/>
                <a:gd name="connsiteY71" fmla="*/ 52856 h 668622"/>
                <a:gd name="connsiteX72" fmla="*/ 451914 w 959327"/>
                <a:gd name="connsiteY72" fmla="*/ 29071 h 668622"/>
                <a:gd name="connsiteX73" fmla="*/ 478342 w 959327"/>
                <a:gd name="connsiteY73" fmla="*/ 60784 h 668622"/>
                <a:gd name="connsiteX74" fmla="*/ 462486 w 959327"/>
                <a:gd name="connsiteY74" fmla="*/ 89854 h 668622"/>
                <a:gd name="connsiteX75" fmla="*/ 491556 w 959327"/>
                <a:gd name="connsiteY75" fmla="*/ 110997 h 668622"/>
                <a:gd name="connsiteX76" fmla="*/ 541769 w 959327"/>
                <a:gd name="connsiteY76" fmla="*/ 79283 h 668622"/>
                <a:gd name="connsiteX77" fmla="*/ 557625 w 959327"/>
                <a:gd name="connsiteY77" fmla="*/ 103068 h 668622"/>
                <a:gd name="connsiteX78" fmla="*/ 576125 w 959327"/>
                <a:gd name="connsiteY78" fmla="*/ 81926 h 668622"/>
                <a:gd name="connsiteX79" fmla="*/ 652765 w 959327"/>
                <a:gd name="connsiteY79" fmla="*/ 145353 h 668622"/>
                <a:gd name="connsiteX80" fmla="*/ 671265 w 959327"/>
                <a:gd name="connsiteY80" fmla="*/ 129496 h 668622"/>
                <a:gd name="connsiteX81" fmla="*/ 708264 w 959327"/>
                <a:gd name="connsiteY81" fmla="*/ 155924 h 668622"/>
                <a:gd name="connsiteX82" fmla="*/ 729406 w 959327"/>
                <a:gd name="connsiteY82" fmla="*/ 237850 h 668622"/>
                <a:gd name="connsiteX83" fmla="*/ 769047 w 959327"/>
                <a:gd name="connsiteY83" fmla="*/ 211422 h 668622"/>
                <a:gd name="connsiteX84" fmla="*/ 819260 w 959327"/>
                <a:gd name="connsiteY84" fmla="*/ 245778 h 668622"/>
                <a:gd name="connsiteX85" fmla="*/ 832474 w 959327"/>
                <a:gd name="connsiteY85" fmla="*/ 261635 h 668622"/>
                <a:gd name="connsiteX86" fmla="*/ 856259 w 959327"/>
                <a:gd name="connsiteY86" fmla="*/ 269563 h 668622"/>
                <a:gd name="connsiteX87" fmla="*/ 869473 w 959327"/>
                <a:gd name="connsiteY87" fmla="*/ 293348 h 668622"/>
                <a:gd name="connsiteX88" fmla="*/ 909114 w 959327"/>
                <a:gd name="connsiteY88" fmla="*/ 295991 h 668622"/>
                <a:gd name="connsiteX89" fmla="*/ 922328 w 959327"/>
                <a:gd name="connsiteY89" fmla="*/ 314490 h 668622"/>
                <a:gd name="connsiteX90" fmla="*/ 935542 w 959327"/>
                <a:gd name="connsiteY90" fmla="*/ 280134 h 668622"/>
                <a:gd name="connsiteX91" fmla="*/ 938185 w 959327"/>
                <a:gd name="connsiteY91" fmla="*/ 325061 h 668622"/>
                <a:gd name="connsiteX92" fmla="*/ 959327 w 959327"/>
                <a:gd name="connsiteY92" fmla="*/ 343561 h 668622"/>
                <a:gd name="connsiteX93" fmla="*/ 956684 w 959327"/>
                <a:gd name="connsiteY93" fmla="*/ 412273 h 668622"/>
                <a:gd name="connsiteX94" fmla="*/ 922328 w 959327"/>
                <a:gd name="connsiteY94" fmla="*/ 430772 h 668622"/>
                <a:gd name="connsiteX95" fmla="*/ 932899 w 959327"/>
                <a:gd name="connsiteY95" fmla="*/ 480985 h 668622"/>
                <a:gd name="connsiteX96" fmla="*/ 924971 w 959327"/>
                <a:gd name="connsiteY96" fmla="*/ 568197 h 66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59327" h="668622">
                  <a:moveTo>
                    <a:pt x="924971" y="568197"/>
                  </a:moveTo>
                  <a:lnTo>
                    <a:pt x="895901" y="631623"/>
                  </a:lnTo>
                  <a:lnTo>
                    <a:pt x="866830" y="631623"/>
                  </a:lnTo>
                  <a:lnTo>
                    <a:pt x="864187" y="658051"/>
                  </a:lnTo>
                  <a:lnTo>
                    <a:pt x="835117" y="658051"/>
                  </a:lnTo>
                  <a:lnTo>
                    <a:pt x="800761" y="652765"/>
                  </a:lnTo>
                  <a:lnTo>
                    <a:pt x="774333" y="668622"/>
                  </a:lnTo>
                  <a:lnTo>
                    <a:pt x="750548" y="631623"/>
                  </a:lnTo>
                  <a:lnTo>
                    <a:pt x="758476" y="602553"/>
                  </a:lnTo>
                  <a:lnTo>
                    <a:pt x="705621" y="599910"/>
                  </a:lnTo>
                  <a:lnTo>
                    <a:pt x="687121" y="576125"/>
                  </a:lnTo>
                  <a:lnTo>
                    <a:pt x="658051" y="549697"/>
                  </a:lnTo>
                  <a:lnTo>
                    <a:pt x="647480" y="584053"/>
                  </a:lnTo>
                  <a:lnTo>
                    <a:pt x="623695" y="554983"/>
                  </a:lnTo>
                  <a:lnTo>
                    <a:pt x="634266" y="523269"/>
                  </a:lnTo>
                  <a:lnTo>
                    <a:pt x="613124" y="510056"/>
                  </a:lnTo>
                  <a:lnTo>
                    <a:pt x="586696" y="536483"/>
                  </a:lnTo>
                  <a:lnTo>
                    <a:pt x="552340" y="504770"/>
                  </a:lnTo>
                  <a:lnTo>
                    <a:pt x="520627" y="525912"/>
                  </a:lnTo>
                  <a:lnTo>
                    <a:pt x="512698" y="562911"/>
                  </a:lnTo>
                  <a:lnTo>
                    <a:pt x="488913" y="554983"/>
                  </a:lnTo>
                  <a:lnTo>
                    <a:pt x="473057" y="597267"/>
                  </a:lnTo>
                  <a:lnTo>
                    <a:pt x="438701" y="599910"/>
                  </a:lnTo>
                  <a:lnTo>
                    <a:pt x="428129" y="554983"/>
                  </a:lnTo>
                  <a:lnTo>
                    <a:pt x="401702" y="549697"/>
                  </a:lnTo>
                  <a:lnTo>
                    <a:pt x="425487" y="528555"/>
                  </a:lnTo>
                  <a:lnTo>
                    <a:pt x="409630" y="517984"/>
                  </a:lnTo>
                  <a:lnTo>
                    <a:pt x="367346" y="560268"/>
                  </a:lnTo>
                  <a:lnTo>
                    <a:pt x="295991" y="589339"/>
                  </a:lnTo>
                  <a:lnTo>
                    <a:pt x="266920" y="597267"/>
                  </a:lnTo>
                  <a:lnTo>
                    <a:pt x="251064" y="599910"/>
                  </a:lnTo>
                  <a:lnTo>
                    <a:pt x="224636" y="570839"/>
                  </a:lnTo>
                  <a:lnTo>
                    <a:pt x="200851" y="560268"/>
                  </a:lnTo>
                  <a:lnTo>
                    <a:pt x="195565" y="560268"/>
                  </a:lnTo>
                  <a:lnTo>
                    <a:pt x="184994" y="517984"/>
                  </a:lnTo>
                  <a:lnTo>
                    <a:pt x="171780" y="531198"/>
                  </a:lnTo>
                  <a:lnTo>
                    <a:pt x="147995" y="523269"/>
                  </a:lnTo>
                  <a:lnTo>
                    <a:pt x="155924" y="494199"/>
                  </a:lnTo>
                  <a:lnTo>
                    <a:pt x="142710" y="488913"/>
                  </a:lnTo>
                  <a:lnTo>
                    <a:pt x="124210" y="483628"/>
                  </a:lnTo>
                  <a:lnTo>
                    <a:pt x="105711" y="441343"/>
                  </a:lnTo>
                  <a:lnTo>
                    <a:pt x="95140" y="414916"/>
                  </a:lnTo>
                  <a:lnTo>
                    <a:pt x="71355" y="436058"/>
                  </a:lnTo>
                  <a:lnTo>
                    <a:pt x="66069" y="417558"/>
                  </a:lnTo>
                  <a:lnTo>
                    <a:pt x="68712" y="369989"/>
                  </a:lnTo>
                  <a:lnTo>
                    <a:pt x="42284" y="325061"/>
                  </a:lnTo>
                  <a:lnTo>
                    <a:pt x="0" y="301276"/>
                  </a:lnTo>
                  <a:lnTo>
                    <a:pt x="15857" y="269563"/>
                  </a:lnTo>
                  <a:lnTo>
                    <a:pt x="15857" y="227279"/>
                  </a:lnTo>
                  <a:lnTo>
                    <a:pt x="23785" y="206136"/>
                  </a:lnTo>
                  <a:lnTo>
                    <a:pt x="52855" y="174423"/>
                  </a:lnTo>
                  <a:lnTo>
                    <a:pt x="87212" y="174423"/>
                  </a:lnTo>
                  <a:lnTo>
                    <a:pt x="105711" y="177066"/>
                  </a:lnTo>
                  <a:lnTo>
                    <a:pt x="113639" y="161209"/>
                  </a:lnTo>
                  <a:lnTo>
                    <a:pt x="129496" y="184994"/>
                  </a:lnTo>
                  <a:lnTo>
                    <a:pt x="155924" y="155924"/>
                  </a:lnTo>
                  <a:lnTo>
                    <a:pt x="171780" y="140067"/>
                  </a:lnTo>
                  <a:lnTo>
                    <a:pt x="171780" y="108354"/>
                  </a:lnTo>
                  <a:lnTo>
                    <a:pt x="158566" y="76641"/>
                  </a:lnTo>
                  <a:lnTo>
                    <a:pt x="158566" y="50213"/>
                  </a:lnTo>
                  <a:lnTo>
                    <a:pt x="169138" y="29071"/>
                  </a:lnTo>
                  <a:lnTo>
                    <a:pt x="198208" y="10571"/>
                  </a:lnTo>
                  <a:lnTo>
                    <a:pt x="227279" y="0"/>
                  </a:lnTo>
                  <a:lnTo>
                    <a:pt x="245778" y="21142"/>
                  </a:lnTo>
                  <a:lnTo>
                    <a:pt x="266920" y="47570"/>
                  </a:lnTo>
                  <a:lnTo>
                    <a:pt x="288062" y="34356"/>
                  </a:lnTo>
                  <a:lnTo>
                    <a:pt x="319776" y="39642"/>
                  </a:lnTo>
                  <a:lnTo>
                    <a:pt x="340918" y="55498"/>
                  </a:lnTo>
                  <a:lnTo>
                    <a:pt x="327704" y="71355"/>
                  </a:lnTo>
                  <a:lnTo>
                    <a:pt x="351489" y="63427"/>
                  </a:lnTo>
                  <a:lnTo>
                    <a:pt x="364703" y="79283"/>
                  </a:lnTo>
                  <a:lnTo>
                    <a:pt x="404344" y="52856"/>
                  </a:lnTo>
                  <a:lnTo>
                    <a:pt x="451914" y="29071"/>
                  </a:lnTo>
                  <a:lnTo>
                    <a:pt x="478342" y="60784"/>
                  </a:lnTo>
                  <a:lnTo>
                    <a:pt x="462486" y="89854"/>
                  </a:lnTo>
                  <a:lnTo>
                    <a:pt x="491556" y="110997"/>
                  </a:lnTo>
                  <a:lnTo>
                    <a:pt x="541769" y="79283"/>
                  </a:lnTo>
                  <a:lnTo>
                    <a:pt x="557625" y="103068"/>
                  </a:lnTo>
                  <a:lnTo>
                    <a:pt x="576125" y="81926"/>
                  </a:lnTo>
                  <a:lnTo>
                    <a:pt x="652765" y="145353"/>
                  </a:lnTo>
                  <a:lnTo>
                    <a:pt x="671265" y="129496"/>
                  </a:lnTo>
                  <a:lnTo>
                    <a:pt x="708264" y="155924"/>
                  </a:lnTo>
                  <a:lnTo>
                    <a:pt x="729406" y="237850"/>
                  </a:lnTo>
                  <a:lnTo>
                    <a:pt x="769047" y="211422"/>
                  </a:lnTo>
                  <a:lnTo>
                    <a:pt x="819260" y="245778"/>
                  </a:lnTo>
                  <a:lnTo>
                    <a:pt x="832474" y="261635"/>
                  </a:lnTo>
                  <a:lnTo>
                    <a:pt x="856259" y="269563"/>
                  </a:lnTo>
                  <a:lnTo>
                    <a:pt x="869473" y="293348"/>
                  </a:lnTo>
                  <a:lnTo>
                    <a:pt x="909114" y="295991"/>
                  </a:lnTo>
                  <a:lnTo>
                    <a:pt x="922328" y="314490"/>
                  </a:lnTo>
                  <a:lnTo>
                    <a:pt x="935542" y="280134"/>
                  </a:lnTo>
                  <a:lnTo>
                    <a:pt x="938185" y="325061"/>
                  </a:lnTo>
                  <a:lnTo>
                    <a:pt x="959327" y="343561"/>
                  </a:lnTo>
                  <a:lnTo>
                    <a:pt x="956684" y="412273"/>
                  </a:lnTo>
                  <a:lnTo>
                    <a:pt x="922328" y="430772"/>
                  </a:lnTo>
                  <a:lnTo>
                    <a:pt x="932899" y="480985"/>
                  </a:lnTo>
                  <a:lnTo>
                    <a:pt x="924971" y="56819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22</a:t>
              </a:r>
            </a:p>
          </p:txBody>
        </p:sp>
        <p:sp>
          <p:nvSpPr>
            <p:cNvPr id="29" name="28 Forma libre"/>
            <p:cNvSpPr/>
            <p:nvPr/>
          </p:nvSpPr>
          <p:spPr>
            <a:xfrm>
              <a:off x="4119745" y="3691122"/>
              <a:ext cx="410171" cy="431593"/>
            </a:xfrm>
            <a:custGeom>
              <a:avLst/>
              <a:gdLst>
                <a:gd name="connsiteX0" fmla="*/ 369989 w 533841"/>
                <a:gd name="connsiteY0" fmla="*/ 232564 h 597267"/>
                <a:gd name="connsiteX1" fmla="*/ 401702 w 533841"/>
                <a:gd name="connsiteY1" fmla="*/ 301276 h 597267"/>
                <a:gd name="connsiteX2" fmla="*/ 425487 w 533841"/>
                <a:gd name="connsiteY2" fmla="*/ 295991 h 597267"/>
                <a:gd name="connsiteX3" fmla="*/ 441343 w 533841"/>
                <a:gd name="connsiteY3" fmla="*/ 327704 h 597267"/>
                <a:gd name="connsiteX4" fmla="*/ 480985 w 533841"/>
                <a:gd name="connsiteY4" fmla="*/ 340918 h 597267"/>
                <a:gd name="connsiteX5" fmla="*/ 491556 w 533841"/>
                <a:gd name="connsiteY5" fmla="*/ 377917 h 597267"/>
                <a:gd name="connsiteX6" fmla="*/ 496842 w 533841"/>
                <a:gd name="connsiteY6" fmla="*/ 404344 h 597267"/>
                <a:gd name="connsiteX7" fmla="*/ 488913 w 533841"/>
                <a:gd name="connsiteY7" fmla="*/ 417558 h 597267"/>
                <a:gd name="connsiteX8" fmla="*/ 504770 w 533841"/>
                <a:gd name="connsiteY8" fmla="*/ 451914 h 597267"/>
                <a:gd name="connsiteX9" fmla="*/ 512698 w 533841"/>
                <a:gd name="connsiteY9" fmla="*/ 483628 h 597267"/>
                <a:gd name="connsiteX10" fmla="*/ 533841 w 533841"/>
                <a:gd name="connsiteY10" fmla="*/ 510055 h 597267"/>
                <a:gd name="connsiteX11" fmla="*/ 533841 w 533841"/>
                <a:gd name="connsiteY11" fmla="*/ 525912 h 597267"/>
                <a:gd name="connsiteX12" fmla="*/ 507413 w 533841"/>
                <a:gd name="connsiteY12" fmla="*/ 515341 h 597267"/>
                <a:gd name="connsiteX13" fmla="*/ 504770 w 533841"/>
                <a:gd name="connsiteY13" fmla="*/ 568196 h 597267"/>
                <a:gd name="connsiteX14" fmla="*/ 480985 w 533841"/>
                <a:gd name="connsiteY14" fmla="*/ 549697 h 597267"/>
                <a:gd name="connsiteX15" fmla="*/ 459843 w 533841"/>
                <a:gd name="connsiteY15" fmla="*/ 584053 h 597267"/>
                <a:gd name="connsiteX16" fmla="*/ 438701 w 533841"/>
                <a:gd name="connsiteY16" fmla="*/ 597267 h 597267"/>
                <a:gd name="connsiteX17" fmla="*/ 404345 w 533841"/>
                <a:gd name="connsiteY17" fmla="*/ 557625 h 597267"/>
                <a:gd name="connsiteX18" fmla="*/ 388488 w 533841"/>
                <a:gd name="connsiteY18" fmla="*/ 554983 h 597267"/>
                <a:gd name="connsiteX19" fmla="*/ 375274 w 533841"/>
                <a:gd name="connsiteY19" fmla="*/ 539126 h 597267"/>
                <a:gd name="connsiteX20" fmla="*/ 348846 w 533841"/>
                <a:gd name="connsiteY20" fmla="*/ 557625 h 597267"/>
                <a:gd name="connsiteX21" fmla="*/ 348846 w 533841"/>
                <a:gd name="connsiteY21" fmla="*/ 557625 h 597267"/>
                <a:gd name="connsiteX22" fmla="*/ 327704 w 533841"/>
                <a:gd name="connsiteY22" fmla="*/ 549697 h 597267"/>
                <a:gd name="connsiteX23" fmla="*/ 335632 w 533841"/>
                <a:gd name="connsiteY23" fmla="*/ 515341 h 597267"/>
                <a:gd name="connsiteX24" fmla="*/ 311848 w 533841"/>
                <a:gd name="connsiteY24" fmla="*/ 478342 h 597267"/>
                <a:gd name="connsiteX25" fmla="*/ 306562 w 533841"/>
                <a:gd name="connsiteY25" fmla="*/ 449272 h 597267"/>
                <a:gd name="connsiteX26" fmla="*/ 293348 w 533841"/>
                <a:gd name="connsiteY26" fmla="*/ 443986 h 597267"/>
                <a:gd name="connsiteX27" fmla="*/ 272206 w 533841"/>
                <a:gd name="connsiteY27" fmla="*/ 401702 h 597267"/>
                <a:gd name="connsiteX28" fmla="*/ 235207 w 533841"/>
                <a:gd name="connsiteY28" fmla="*/ 348846 h 597267"/>
                <a:gd name="connsiteX29" fmla="*/ 216708 w 533841"/>
                <a:gd name="connsiteY29" fmla="*/ 364703 h 597267"/>
                <a:gd name="connsiteX30" fmla="*/ 190280 w 533841"/>
                <a:gd name="connsiteY30" fmla="*/ 359417 h 597267"/>
                <a:gd name="connsiteX31" fmla="*/ 179709 w 533841"/>
                <a:gd name="connsiteY31" fmla="*/ 359417 h 597267"/>
                <a:gd name="connsiteX32" fmla="*/ 140067 w 533841"/>
                <a:gd name="connsiteY32" fmla="*/ 317133 h 597267"/>
                <a:gd name="connsiteX33" fmla="*/ 155924 w 533841"/>
                <a:gd name="connsiteY33" fmla="*/ 295991 h 597267"/>
                <a:gd name="connsiteX34" fmla="*/ 132139 w 533841"/>
                <a:gd name="connsiteY34" fmla="*/ 269563 h 597267"/>
                <a:gd name="connsiteX35" fmla="*/ 87212 w 533841"/>
                <a:gd name="connsiteY35" fmla="*/ 221993 h 597267"/>
                <a:gd name="connsiteX36" fmla="*/ 68712 w 533841"/>
                <a:gd name="connsiteY36" fmla="*/ 216707 h 597267"/>
                <a:gd name="connsiteX37" fmla="*/ 7928 w 533841"/>
                <a:gd name="connsiteY37" fmla="*/ 150638 h 597267"/>
                <a:gd name="connsiteX38" fmla="*/ 0 w 533841"/>
                <a:gd name="connsiteY38" fmla="*/ 124210 h 597267"/>
                <a:gd name="connsiteX39" fmla="*/ 36999 w 533841"/>
                <a:gd name="connsiteY39" fmla="*/ 105711 h 597267"/>
                <a:gd name="connsiteX40" fmla="*/ 113639 w 533841"/>
                <a:gd name="connsiteY40" fmla="*/ 110996 h 597267"/>
                <a:gd name="connsiteX41" fmla="*/ 158567 w 533841"/>
                <a:gd name="connsiteY41" fmla="*/ 89854 h 597267"/>
                <a:gd name="connsiteX42" fmla="*/ 113639 w 533841"/>
                <a:gd name="connsiteY42" fmla="*/ 34356 h 597267"/>
                <a:gd name="connsiteX43" fmla="*/ 153281 w 533841"/>
                <a:gd name="connsiteY43" fmla="*/ 39642 h 597267"/>
                <a:gd name="connsiteX44" fmla="*/ 171780 w 533841"/>
                <a:gd name="connsiteY44" fmla="*/ 0 h 597267"/>
                <a:gd name="connsiteX45" fmla="*/ 187637 w 533841"/>
                <a:gd name="connsiteY45" fmla="*/ 23785 h 597267"/>
                <a:gd name="connsiteX46" fmla="*/ 187637 w 533841"/>
                <a:gd name="connsiteY46" fmla="*/ 44927 h 597267"/>
                <a:gd name="connsiteX47" fmla="*/ 211422 w 533841"/>
                <a:gd name="connsiteY47" fmla="*/ 55498 h 597267"/>
                <a:gd name="connsiteX48" fmla="*/ 221993 w 533841"/>
                <a:gd name="connsiteY48" fmla="*/ 73998 h 597267"/>
                <a:gd name="connsiteX49" fmla="*/ 245778 w 533841"/>
                <a:gd name="connsiteY49" fmla="*/ 81926 h 597267"/>
                <a:gd name="connsiteX50" fmla="*/ 253706 w 533841"/>
                <a:gd name="connsiteY50" fmla="*/ 108354 h 597267"/>
                <a:gd name="connsiteX51" fmla="*/ 258992 w 533841"/>
                <a:gd name="connsiteY51" fmla="*/ 132139 h 597267"/>
                <a:gd name="connsiteX52" fmla="*/ 288063 w 533841"/>
                <a:gd name="connsiteY52" fmla="*/ 166495 h 597267"/>
                <a:gd name="connsiteX53" fmla="*/ 288063 w 533841"/>
                <a:gd name="connsiteY53" fmla="*/ 166495 h 597267"/>
                <a:gd name="connsiteX54" fmla="*/ 311848 w 533841"/>
                <a:gd name="connsiteY54" fmla="*/ 206136 h 597267"/>
                <a:gd name="connsiteX55" fmla="*/ 369989 w 533841"/>
                <a:gd name="connsiteY55" fmla="*/ 232564 h 59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3841" h="597267">
                  <a:moveTo>
                    <a:pt x="369989" y="232564"/>
                  </a:moveTo>
                  <a:lnTo>
                    <a:pt x="401702" y="301276"/>
                  </a:lnTo>
                  <a:lnTo>
                    <a:pt x="425487" y="295991"/>
                  </a:lnTo>
                  <a:lnTo>
                    <a:pt x="441343" y="327704"/>
                  </a:lnTo>
                  <a:lnTo>
                    <a:pt x="480985" y="340918"/>
                  </a:lnTo>
                  <a:lnTo>
                    <a:pt x="491556" y="377917"/>
                  </a:lnTo>
                  <a:lnTo>
                    <a:pt x="496842" y="404344"/>
                  </a:lnTo>
                  <a:lnTo>
                    <a:pt x="488913" y="417558"/>
                  </a:lnTo>
                  <a:lnTo>
                    <a:pt x="504770" y="451914"/>
                  </a:lnTo>
                  <a:lnTo>
                    <a:pt x="512698" y="483628"/>
                  </a:lnTo>
                  <a:lnTo>
                    <a:pt x="533841" y="510055"/>
                  </a:lnTo>
                  <a:lnTo>
                    <a:pt x="533841" y="525912"/>
                  </a:lnTo>
                  <a:lnTo>
                    <a:pt x="507413" y="515341"/>
                  </a:lnTo>
                  <a:lnTo>
                    <a:pt x="504770" y="568196"/>
                  </a:lnTo>
                  <a:lnTo>
                    <a:pt x="480985" y="549697"/>
                  </a:lnTo>
                  <a:lnTo>
                    <a:pt x="459843" y="584053"/>
                  </a:lnTo>
                  <a:lnTo>
                    <a:pt x="438701" y="597267"/>
                  </a:lnTo>
                  <a:lnTo>
                    <a:pt x="404345" y="557625"/>
                  </a:lnTo>
                  <a:lnTo>
                    <a:pt x="388488" y="554983"/>
                  </a:lnTo>
                  <a:lnTo>
                    <a:pt x="375274" y="539126"/>
                  </a:lnTo>
                  <a:lnTo>
                    <a:pt x="348846" y="557625"/>
                  </a:lnTo>
                  <a:lnTo>
                    <a:pt x="348846" y="557625"/>
                  </a:lnTo>
                  <a:lnTo>
                    <a:pt x="327704" y="549697"/>
                  </a:lnTo>
                  <a:lnTo>
                    <a:pt x="335632" y="515341"/>
                  </a:lnTo>
                  <a:lnTo>
                    <a:pt x="311848" y="478342"/>
                  </a:lnTo>
                  <a:lnTo>
                    <a:pt x="306562" y="449272"/>
                  </a:lnTo>
                  <a:lnTo>
                    <a:pt x="293348" y="443986"/>
                  </a:lnTo>
                  <a:lnTo>
                    <a:pt x="272206" y="401702"/>
                  </a:lnTo>
                  <a:lnTo>
                    <a:pt x="235207" y="348846"/>
                  </a:lnTo>
                  <a:lnTo>
                    <a:pt x="216708" y="364703"/>
                  </a:lnTo>
                  <a:lnTo>
                    <a:pt x="190280" y="359417"/>
                  </a:lnTo>
                  <a:lnTo>
                    <a:pt x="179709" y="359417"/>
                  </a:lnTo>
                  <a:lnTo>
                    <a:pt x="140067" y="317133"/>
                  </a:lnTo>
                  <a:lnTo>
                    <a:pt x="155924" y="295991"/>
                  </a:lnTo>
                  <a:lnTo>
                    <a:pt x="132139" y="269563"/>
                  </a:lnTo>
                  <a:lnTo>
                    <a:pt x="87212" y="221993"/>
                  </a:lnTo>
                  <a:lnTo>
                    <a:pt x="68712" y="216707"/>
                  </a:lnTo>
                  <a:lnTo>
                    <a:pt x="7928" y="150638"/>
                  </a:lnTo>
                  <a:lnTo>
                    <a:pt x="0" y="124210"/>
                  </a:lnTo>
                  <a:lnTo>
                    <a:pt x="36999" y="105711"/>
                  </a:lnTo>
                  <a:lnTo>
                    <a:pt x="113639" y="110996"/>
                  </a:lnTo>
                  <a:lnTo>
                    <a:pt x="158567" y="89854"/>
                  </a:lnTo>
                  <a:lnTo>
                    <a:pt x="113639" y="34356"/>
                  </a:lnTo>
                  <a:lnTo>
                    <a:pt x="153281" y="39642"/>
                  </a:lnTo>
                  <a:lnTo>
                    <a:pt x="171780" y="0"/>
                  </a:lnTo>
                  <a:lnTo>
                    <a:pt x="187637" y="23785"/>
                  </a:lnTo>
                  <a:lnTo>
                    <a:pt x="187637" y="44927"/>
                  </a:lnTo>
                  <a:lnTo>
                    <a:pt x="211422" y="55498"/>
                  </a:lnTo>
                  <a:lnTo>
                    <a:pt x="221993" y="73998"/>
                  </a:lnTo>
                  <a:lnTo>
                    <a:pt x="245778" y="81926"/>
                  </a:lnTo>
                  <a:lnTo>
                    <a:pt x="253706" y="108354"/>
                  </a:lnTo>
                  <a:lnTo>
                    <a:pt x="258992" y="132139"/>
                  </a:lnTo>
                  <a:lnTo>
                    <a:pt x="288063" y="166495"/>
                  </a:lnTo>
                  <a:lnTo>
                    <a:pt x="288063" y="166495"/>
                  </a:lnTo>
                  <a:lnTo>
                    <a:pt x="311848" y="206136"/>
                  </a:lnTo>
                  <a:lnTo>
                    <a:pt x="369989" y="232564"/>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43</a:t>
              </a:r>
            </a:p>
          </p:txBody>
        </p:sp>
        <p:sp>
          <p:nvSpPr>
            <p:cNvPr id="30" name="29 Forma libre"/>
            <p:cNvSpPr/>
            <p:nvPr/>
          </p:nvSpPr>
          <p:spPr>
            <a:xfrm>
              <a:off x="4464151" y="4091007"/>
              <a:ext cx="271716" cy="496772"/>
            </a:xfrm>
            <a:custGeom>
              <a:avLst/>
              <a:gdLst>
                <a:gd name="connsiteX0" fmla="*/ 26428 w 354132"/>
                <a:gd name="connsiteY0" fmla="*/ 0 h 687121"/>
                <a:gd name="connsiteX1" fmla="*/ 2643 w 354132"/>
                <a:gd name="connsiteY1" fmla="*/ 71355 h 687121"/>
                <a:gd name="connsiteX2" fmla="*/ 23785 w 354132"/>
                <a:gd name="connsiteY2" fmla="*/ 100425 h 687121"/>
                <a:gd name="connsiteX3" fmla="*/ 7928 w 354132"/>
                <a:gd name="connsiteY3" fmla="*/ 113639 h 687121"/>
                <a:gd name="connsiteX4" fmla="*/ 47570 w 354132"/>
                <a:gd name="connsiteY4" fmla="*/ 150638 h 687121"/>
                <a:gd name="connsiteX5" fmla="*/ 60784 w 354132"/>
                <a:gd name="connsiteY5" fmla="*/ 171780 h 687121"/>
                <a:gd name="connsiteX6" fmla="*/ 52855 w 354132"/>
                <a:gd name="connsiteY6" fmla="*/ 192922 h 687121"/>
                <a:gd name="connsiteX7" fmla="*/ 26428 w 354132"/>
                <a:gd name="connsiteY7" fmla="*/ 192922 h 687121"/>
                <a:gd name="connsiteX8" fmla="*/ 34356 w 354132"/>
                <a:gd name="connsiteY8" fmla="*/ 211422 h 687121"/>
                <a:gd name="connsiteX9" fmla="*/ 18499 w 354132"/>
                <a:gd name="connsiteY9" fmla="*/ 216707 h 687121"/>
                <a:gd name="connsiteX10" fmla="*/ 21142 w 354132"/>
                <a:gd name="connsiteY10" fmla="*/ 232564 h 687121"/>
                <a:gd name="connsiteX11" fmla="*/ 0 w 354132"/>
                <a:gd name="connsiteY11" fmla="*/ 235207 h 687121"/>
                <a:gd name="connsiteX12" fmla="*/ 0 w 354132"/>
                <a:gd name="connsiteY12" fmla="*/ 235207 h 687121"/>
                <a:gd name="connsiteX13" fmla="*/ 29070 w 354132"/>
                <a:gd name="connsiteY13" fmla="*/ 274848 h 687121"/>
                <a:gd name="connsiteX14" fmla="*/ 55498 w 354132"/>
                <a:gd name="connsiteY14" fmla="*/ 309204 h 687121"/>
                <a:gd name="connsiteX15" fmla="*/ 84569 w 354132"/>
                <a:gd name="connsiteY15" fmla="*/ 335632 h 687121"/>
                <a:gd name="connsiteX16" fmla="*/ 124210 w 354132"/>
                <a:gd name="connsiteY16" fmla="*/ 359417 h 687121"/>
                <a:gd name="connsiteX17" fmla="*/ 113639 w 354132"/>
                <a:gd name="connsiteY17" fmla="*/ 385845 h 687121"/>
                <a:gd name="connsiteX18" fmla="*/ 124210 w 354132"/>
                <a:gd name="connsiteY18" fmla="*/ 412273 h 687121"/>
                <a:gd name="connsiteX19" fmla="*/ 124210 w 354132"/>
                <a:gd name="connsiteY19" fmla="*/ 412273 h 687121"/>
                <a:gd name="connsiteX20" fmla="*/ 108354 w 354132"/>
                <a:gd name="connsiteY20" fmla="*/ 454557 h 687121"/>
                <a:gd name="connsiteX21" fmla="*/ 129496 w 354132"/>
                <a:gd name="connsiteY21" fmla="*/ 478342 h 687121"/>
                <a:gd name="connsiteX22" fmla="*/ 147995 w 354132"/>
                <a:gd name="connsiteY22" fmla="*/ 488913 h 687121"/>
                <a:gd name="connsiteX23" fmla="*/ 153281 w 354132"/>
                <a:gd name="connsiteY23" fmla="*/ 517984 h 687121"/>
                <a:gd name="connsiteX24" fmla="*/ 153281 w 354132"/>
                <a:gd name="connsiteY24" fmla="*/ 517984 h 687121"/>
                <a:gd name="connsiteX25" fmla="*/ 145352 w 354132"/>
                <a:gd name="connsiteY25" fmla="*/ 549697 h 687121"/>
                <a:gd name="connsiteX26" fmla="*/ 169137 w 354132"/>
                <a:gd name="connsiteY26" fmla="*/ 576125 h 687121"/>
                <a:gd name="connsiteX27" fmla="*/ 198208 w 354132"/>
                <a:gd name="connsiteY27" fmla="*/ 631623 h 687121"/>
                <a:gd name="connsiteX28" fmla="*/ 219350 w 354132"/>
                <a:gd name="connsiteY28" fmla="*/ 644837 h 687121"/>
                <a:gd name="connsiteX29" fmla="*/ 235207 w 354132"/>
                <a:gd name="connsiteY29" fmla="*/ 684478 h 687121"/>
                <a:gd name="connsiteX30" fmla="*/ 269563 w 354132"/>
                <a:gd name="connsiteY30" fmla="*/ 676550 h 687121"/>
                <a:gd name="connsiteX31" fmla="*/ 290705 w 354132"/>
                <a:gd name="connsiteY31" fmla="*/ 687121 h 687121"/>
                <a:gd name="connsiteX32" fmla="*/ 322418 w 354132"/>
                <a:gd name="connsiteY32" fmla="*/ 665979 h 687121"/>
                <a:gd name="connsiteX33" fmla="*/ 346203 w 354132"/>
                <a:gd name="connsiteY33" fmla="*/ 665979 h 687121"/>
                <a:gd name="connsiteX34" fmla="*/ 346203 w 354132"/>
                <a:gd name="connsiteY34" fmla="*/ 665979 h 687121"/>
                <a:gd name="connsiteX35" fmla="*/ 346203 w 354132"/>
                <a:gd name="connsiteY35" fmla="*/ 665979 h 687121"/>
                <a:gd name="connsiteX36" fmla="*/ 346203 w 354132"/>
                <a:gd name="connsiteY36" fmla="*/ 634266 h 687121"/>
                <a:gd name="connsiteX37" fmla="*/ 354132 w 354132"/>
                <a:gd name="connsiteY37" fmla="*/ 589339 h 687121"/>
                <a:gd name="connsiteX38" fmla="*/ 354132 w 354132"/>
                <a:gd name="connsiteY38" fmla="*/ 565554 h 687121"/>
                <a:gd name="connsiteX39" fmla="*/ 325061 w 354132"/>
                <a:gd name="connsiteY39" fmla="*/ 562911 h 687121"/>
                <a:gd name="connsiteX40" fmla="*/ 330347 w 354132"/>
                <a:gd name="connsiteY40" fmla="*/ 465128 h 687121"/>
                <a:gd name="connsiteX41" fmla="*/ 330347 w 354132"/>
                <a:gd name="connsiteY41" fmla="*/ 449271 h 687121"/>
                <a:gd name="connsiteX42" fmla="*/ 317133 w 354132"/>
                <a:gd name="connsiteY42" fmla="*/ 457200 h 687121"/>
                <a:gd name="connsiteX43" fmla="*/ 295991 w 354132"/>
                <a:gd name="connsiteY43" fmla="*/ 451914 h 687121"/>
                <a:gd name="connsiteX44" fmla="*/ 285419 w 354132"/>
                <a:gd name="connsiteY44" fmla="*/ 433415 h 687121"/>
                <a:gd name="connsiteX45" fmla="*/ 274848 w 354132"/>
                <a:gd name="connsiteY45" fmla="*/ 433415 h 687121"/>
                <a:gd name="connsiteX46" fmla="*/ 274848 w 354132"/>
                <a:gd name="connsiteY46" fmla="*/ 433415 h 687121"/>
                <a:gd name="connsiteX47" fmla="*/ 264277 w 354132"/>
                <a:gd name="connsiteY47" fmla="*/ 401702 h 687121"/>
                <a:gd name="connsiteX48" fmla="*/ 235207 w 354132"/>
                <a:gd name="connsiteY48" fmla="*/ 377917 h 687121"/>
                <a:gd name="connsiteX49" fmla="*/ 224636 w 354132"/>
                <a:gd name="connsiteY49" fmla="*/ 348846 h 687121"/>
                <a:gd name="connsiteX50" fmla="*/ 208779 w 354132"/>
                <a:gd name="connsiteY50" fmla="*/ 301276 h 687121"/>
                <a:gd name="connsiteX51" fmla="*/ 192922 w 354132"/>
                <a:gd name="connsiteY51" fmla="*/ 282777 h 687121"/>
                <a:gd name="connsiteX52" fmla="*/ 187637 w 354132"/>
                <a:gd name="connsiteY52" fmla="*/ 245778 h 687121"/>
                <a:gd name="connsiteX53" fmla="*/ 182351 w 354132"/>
                <a:gd name="connsiteY53" fmla="*/ 227278 h 687121"/>
                <a:gd name="connsiteX54" fmla="*/ 203493 w 354132"/>
                <a:gd name="connsiteY54" fmla="*/ 203493 h 687121"/>
                <a:gd name="connsiteX55" fmla="*/ 211422 w 354132"/>
                <a:gd name="connsiteY55" fmla="*/ 184994 h 687121"/>
                <a:gd name="connsiteX56" fmla="*/ 203493 w 354132"/>
                <a:gd name="connsiteY56" fmla="*/ 158566 h 687121"/>
                <a:gd name="connsiteX57" fmla="*/ 174423 w 354132"/>
                <a:gd name="connsiteY57" fmla="*/ 132139 h 687121"/>
                <a:gd name="connsiteX58" fmla="*/ 166495 w 354132"/>
                <a:gd name="connsiteY58" fmla="*/ 105711 h 687121"/>
                <a:gd name="connsiteX59" fmla="*/ 140067 w 354132"/>
                <a:gd name="connsiteY59" fmla="*/ 97782 h 687121"/>
                <a:gd name="connsiteX60" fmla="*/ 113639 w 354132"/>
                <a:gd name="connsiteY60" fmla="*/ 68712 h 687121"/>
                <a:gd name="connsiteX61" fmla="*/ 79283 w 354132"/>
                <a:gd name="connsiteY61" fmla="*/ 73997 h 687121"/>
                <a:gd name="connsiteX62" fmla="*/ 66069 w 354132"/>
                <a:gd name="connsiteY62" fmla="*/ 47570 h 687121"/>
                <a:gd name="connsiteX63" fmla="*/ 26428 w 354132"/>
                <a:gd name="connsiteY63" fmla="*/ 0 h 68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4132" h="687121">
                  <a:moveTo>
                    <a:pt x="26428" y="0"/>
                  </a:moveTo>
                  <a:lnTo>
                    <a:pt x="2643" y="71355"/>
                  </a:lnTo>
                  <a:lnTo>
                    <a:pt x="23785" y="100425"/>
                  </a:lnTo>
                  <a:lnTo>
                    <a:pt x="7928" y="113639"/>
                  </a:lnTo>
                  <a:lnTo>
                    <a:pt x="47570" y="150638"/>
                  </a:lnTo>
                  <a:lnTo>
                    <a:pt x="60784" y="171780"/>
                  </a:lnTo>
                  <a:lnTo>
                    <a:pt x="52855" y="192922"/>
                  </a:lnTo>
                  <a:lnTo>
                    <a:pt x="26428" y="192922"/>
                  </a:lnTo>
                  <a:lnTo>
                    <a:pt x="34356" y="211422"/>
                  </a:lnTo>
                  <a:lnTo>
                    <a:pt x="18499" y="216707"/>
                  </a:lnTo>
                  <a:lnTo>
                    <a:pt x="21142" y="232564"/>
                  </a:lnTo>
                  <a:lnTo>
                    <a:pt x="0" y="235207"/>
                  </a:lnTo>
                  <a:lnTo>
                    <a:pt x="0" y="235207"/>
                  </a:lnTo>
                  <a:lnTo>
                    <a:pt x="29070" y="274848"/>
                  </a:lnTo>
                  <a:lnTo>
                    <a:pt x="55498" y="309204"/>
                  </a:lnTo>
                  <a:lnTo>
                    <a:pt x="84569" y="335632"/>
                  </a:lnTo>
                  <a:lnTo>
                    <a:pt x="124210" y="359417"/>
                  </a:lnTo>
                  <a:lnTo>
                    <a:pt x="113639" y="385845"/>
                  </a:lnTo>
                  <a:lnTo>
                    <a:pt x="124210" y="412273"/>
                  </a:lnTo>
                  <a:lnTo>
                    <a:pt x="124210" y="412273"/>
                  </a:lnTo>
                  <a:lnTo>
                    <a:pt x="108354" y="454557"/>
                  </a:lnTo>
                  <a:lnTo>
                    <a:pt x="129496" y="478342"/>
                  </a:lnTo>
                  <a:lnTo>
                    <a:pt x="147995" y="488913"/>
                  </a:lnTo>
                  <a:lnTo>
                    <a:pt x="153281" y="517984"/>
                  </a:lnTo>
                  <a:lnTo>
                    <a:pt x="153281" y="517984"/>
                  </a:lnTo>
                  <a:lnTo>
                    <a:pt x="145352" y="549697"/>
                  </a:lnTo>
                  <a:lnTo>
                    <a:pt x="169137" y="576125"/>
                  </a:lnTo>
                  <a:lnTo>
                    <a:pt x="198208" y="631623"/>
                  </a:lnTo>
                  <a:lnTo>
                    <a:pt x="219350" y="644837"/>
                  </a:lnTo>
                  <a:lnTo>
                    <a:pt x="235207" y="684478"/>
                  </a:lnTo>
                  <a:lnTo>
                    <a:pt x="269563" y="676550"/>
                  </a:lnTo>
                  <a:lnTo>
                    <a:pt x="290705" y="687121"/>
                  </a:lnTo>
                  <a:lnTo>
                    <a:pt x="322418" y="665979"/>
                  </a:lnTo>
                  <a:lnTo>
                    <a:pt x="346203" y="665979"/>
                  </a:lnTo>
                  <a:lnTo>
                    <a:pt x="346203" y="665979"/>
                  </a:lnTo>
                  <a:lnTo>
                    <a:pt x="346203" y="665979"/>
                  </a:lnTo>
                  <a:lnTo>
                    <a:pt x="346203" y="634266"/>
                  </a:lnTo>
                  <a:lnTo>
                    <a:pt x="354132" y="589339"/>
                  </a:lnTo>
                  <a:lnTo>
                    <a:pt x="354132" y="565554"/>
                  </a:lnTo>
                  <a:lnTo>
                    <a:pt x="325061" y="562911"/>
                  </a:lnTo>
                  <a:lnTo>
                    <a:pt x="330347" y="465128"/>
                  </a:lnTo>
                  <a:lnTo>
                    <a:pt x="330347" y="449271"/>
                  </a:lnTo>
                  <a:lnTo>
                    <a:pt x="317133" y="457200"/>
                  </a:lnTo>
                  <a:lnTo>
                    <a:pt x="295991" y="451914"/>
                  </a:lnTo>
                  <a:lnTo>
                    <a:pt x="285419" y="433415"/>
                  </a:lnTo>
                  <a:lnTo>
                    <a:pt x="274848" y="433415"/>
                  </a:lnTo>
                  <a:lnTo>
                    <a:pt x="274848" y="433415"/>
                  </a:lnTo>
                  <a:lnTo>
                    <a:pt x="264277" y="401702"/>
                  </a:lnTo>
                  <a:lnTo>
                    <a:pt x="235207" y="377917"/>
                  </a:lnTo>
                  <a:lnTo>
                    <a:pt x="224636" y="348846"/>
                  </a:lnTo>
                  <a:lnTo>
                    <a:pt x="208779" y="301276"/>
                  </a:lnTo>
                  <a:lnTo>
                    <a:pt x="192922" y="282777"/>
                  </a:lnTo>
                  <a:lnTo>
                    <a:pt x="187637" y="245778"/>
                  </a:lnTo>
                  <a:lnTo>
                    <a:pt x="182351" y="227278"/>
                  </a:lnTo>
                  <a:lnTo>
                    <a:pt x="203493" y="203493"/>
                  </a:lnTo>
                  <a:lnTo>
                    <a:pt x="211422" y="184994"/>
                  </a:lnTo>
                  <a:lnTo>
                    <a:pt x="203493" y="158566"/>
                  </a:lnTo>
                  <a:lnTo>
                    <a:pt x="174423" y="132139"/>
                  </a:lnTo>
                  <a:lnTo>
                    <a:pt x="166495" y="105711"/>
                  </a:lnTo>
                  <a:lnTo>
                    <a:pt x="140067" y="97782"/>
                  </a:lnTo>
                  <a:lnTo>
                    <a:pt x="113639" y="68712"/>
                  </a:lnTo>
                  <a:lnTo>
                    <a:pt x="79283" y="73997"/>
                  </a:lnTo>
                  <a:lnTo>
                    <a:pt x="66069" y="47570"/>
                  </a:lnTo>
                  <a:lnTo>
                    <a:pt x="26428"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30</a:t>
              </a:r>
            </a:p>
          </p:txBody>
        </p:sp>
        <p:sp>
          <p:nvSpPr>
            <p:cNvPr id="31" name="30 Forma libre"/>
            <p:cNvSpPr/>
            <p:nvPr/>
          </p:nvSpPr>
          <p:spPr>
            <a:xfrm>
              <a:off x="4299736" y="3548433"/>
              <a:ext cx="687080" cy="510865"/>
            </a:xfrm>
            <a:custGeom>
              <a:avLst/>
              <a:gdLst>
                <a:gd name="connsiteX0" fmla="*/ 290705 w 895901"/>
                <a:gd name="connsiteY0" fmla="*/ 0 h 708263"/>
                <a:gd name="connsiteX1" fmla="*/ 266920 w 895901"/>
                <a:gd name="connsiteY1" fmla="*/ 13214 h 708263"/>
                <a:gd name="connsiteX2" fmla="*/ 290705 w 895901"/>
                <a:gd name="connsiteY2" fmla="*/ 52855 h 708263"/>
                <a:gd name="connsiteX3" fmla="*/ 256349 w 895901"/>
                <a:gd name="connsiteY3" fmla="*/ 79283 h 708263"/>
                <a:gd name="connsiteX4" fmla="*/ 266920 w 895901"/>
                <a:gd name="connsiteY4" fmla="*/ 124210 h 708263"/>
                <a:gd name="connsiteX5" fmla="*/ 285420 w 895901"/>
                <a:gd name="connsiteY5" fmla="*/ 155924 h 708263"/>
                <a:gd name="connsiteX6" fmla="*/ 258992 w 895901"/>
                <a:gd name="connsiteY6" fmla="*/ 177066 h 708263"/>
                <a:gd name="connsiteX7" fmla="*/ 269563 w 895901"/>
                <a:gd name="connsiteY7" fmla="*/ 198208 h 708263"/>
                <a:gd name="connsiteX8" fmla="*/ 237850 w 895901"/>
                <a:gd name="connsiteY8" fmla="*/ 211422 h 708263"/>
                <a:gd name="connsiteX9" fmla="*/ 219350 w 895901"/>
                <a:gd name="connsiteY9" fmla="*/ 219350 h 708263"/>
                <a:gd name="connsiteX10" fmla="*/ 187637 w 895901"/>
                <a:gd name="connsiteY10" fmla="*/ 237850 h 708263"/>
                <a:gd name="connsiteX11" fmla="*/ 166495 w 895901"/>
                <a:gd name="connsiteY11" fmla="*/ 229921 h 708263"/>
                <a:gd name="connsiteX12" fmla="*/ 150638 w 895901"/>
                <a:gd name="connsiteY12" fmla="*/ 251063 h 708263"/>
                <a:gd name="connsiteX13" fmla="*/ 140067 w 895901"/>
                <a:gd name="connsiteY13" fmla="*/ 288062 h 708263"/>
                <a:gd name="connsiteX14" fmla="*/ 113639 w 895901"/>
                <a:gd name="connsiteY14" fmla="*/ 277491 h 708263"/>
                <a:gd name="connsiteX15" fmla="*/ 113639 w 895901"/>
                <a:gd name="connsiteY15" fmla="*/ 256349 h 708263"/>
                <a:gd name="connsiteX16" fmla="*/ 84569 w 895901"/>
                <a:gd name="connsiteY16" fmla="*/ 253706 h 708263"/>
                <a:gd name="connsiteX17" fmla="*/ 76641 w 895901"/>
                <a:gd name="connsiteY17" fmla="*/ 285419 h 708263"/>
                <a:gd name="connsiteX18" fmla="*/ 36999 w 895901"/>
                <a:gd name="connsiteY18" fmla="*/ 264277 h 708263"/>
                <a:gd name="connsiteX19" fmla="*/ 18499 w 895901"/>
                <a:gd name="connsiteY19" fmla="*/ 256349 h 708263"/>
                <a:gd name="connsiteX20" fmla="*/ 0 w 895901"/>
                <a:gd name="connsiteY20" fmla="*/ 274848 h 708263"/>
                <a:gd name="connsiteX21" fmla="*/ 31713 w 895901"/>
                <a:gd name="connsiteY21" fmla="*/ 317133 h 708263"/>
                <a:gd name="connsiteX22" fmla="*/ 39642 w 895901"/>
                <a:gd name="connsiteY22" fmla="*/ 359417 h 708263"/>
                <a:gd name="connsiteX23" fmla="*/ 60784 w 895901"/>
                <a:gd name="connsiteY23" fmla="*/ 362060 h 708263"/>
                <a:gd name="connsiteX24" fmla="*/ 81926 w 895901"/>
                <a:gd name="connsiteY24" fmla="*/ 396416 h 708263"/>
                <a:gd name="connsiteX25" fmla="*/ 95140 w 895901"/>
                <a:gd name="connsiteY25" fmla="*/ 412273 h 708263"/>
                <a:gd name="connsiteX26" fmla="*/ 126853 w 895901"/>
                <a:gd name="connsiteY26" fmla="*/ 422844 h 708263"/>
                <a:gd name="connsiteX27" fmla="*/ 145353 w 895901"/>
                <a:gd name="connsiteY27" fmla="*/ 436058 h 708263"/>
                <a:gd name="connsiteX28" fmla="*/ 150638 w 895901"/>
                <a:gd name="connsiteY28" fmla="*/ 459843 h 708263"/>
                <a:gd name="connsiteX29" fmla="*/ 161209 w 895901"/>
                <a:gd name="connsiteY29" fmla="*/ 480985 h 708263"/>
                <a:gd name="connsiteX30" fmla="*/ 171780 w 895901"/>
                <a:gd name="connsiteY30" fmla="*/ 496841 h 708263"/>
                <a:gd name="connsiteX31" fmla="*/ 187637 w 895901"/>
                <a:gd name="connsiteY31" fmla="*/ 502127 h 708263"/>
                <a:gd name="connsiteX32" fmla="*/ 200851 w 895901"/>
                <a:gd name="connsiteY32" fmla="*/ 520626 h 708263"/>
                <a:gd name="connsiteX33" fmla="*/ 232564 w 895901"/>
                <a:gd name="connsiteY33" fmla="*/ 539126 h 708263"/>
                <a:gd name="connsiteX34" fmla="*/ 251064 w 895901"/>
                <a:gd name="connsiteY34" fmla="*/ 539126 h 708263"/>
                <a:gd name="connsiteX35" fmla="*/ 258992 w 895901"/>
                <a:gd name="connsiteY35" fmla="*/ 565554 h 708263"/>
                <a:gd name="connsiteX36" fmla="*/ 264278 w 895901"/>
                <a:gd name="connsiteY36" fmla="*/ 599910 h 708263"/>
                <a:gd name="connsiteX37" fmla="*/ 264278 w 895901"/>
                <a:gd name="connsiteY37" fmla="*/ 599910 h 708263"/>
                <a:gd name="connsiteX38" fmla="*/ 258992 w 895901"/>
                <a:gd name="connsiteY38" fmla="*/ 626337 h 708263"/>
                <a:gd name="connsiteX39" fmla="*/ 274849 w 895901"/>
                <a:gd name="connsiteY39" fmla="*/ 660693 h 708263"/>
                <a:gd name="connsiteX40" fmla="*/ 282777 w 895901"/>
                <a:gd name="connsiteY40" fmla="*/ 695050 h 708263"/>
                <a:gd name="connsiteX41" fmla="*/ 293348 w 895901"/>
                <a:gd name="connsiteY41" fmla="*/ 705621 h 708263"/>
                <a:gd name="connsiteX42" fmla="*/ 322419 w 895901"/>
                <a:gd name="connsiteY42" fmla="*/ 689764 h 708263"/>
                <a:gd name="connsiteX43" fmla="*/ 343561 w 895901"/>
                <a:gd name="connsiteY43" fmla="*/ 708263 h 708263"/>
                <a:gd name="connsiteX44" fmla="*/ 364703 w 895901"/>
                <a:gd name="connsiteY44" fmla="*/ 684478 h 708263"/>
                <a:gd name="connsiteX45" fmla="*/ 364703 w 895901"/>
                <a:gd name="connsiteY45" fmla="*/ 684478 h 708263"/>
                <a:gd name="connsiteX46" fmla="*/ 406987 w 895901"/>
                <a:gd name="connsiteY46" fmla="*/ 665979 h 708263"/>
                <a:gd name="connsiteX47" fmla="*/ 401702 w 895901"/>
                <a:gd name="connsiteY47" fmla="*/ 642194 h 708263"/>
                <a:gd name="connsiteX48" fmla="*/ 412273 w 895901"/>
                <a:gd name="connsiteY48" fmla="*/ 623695 h 708263"/>
                <a:gd name="connsiteX49" fmla="*/ 441343 w 895901"/>
                <a:gd name="connsiteY49" fmla="*/ 605195 h 708263"/>
                <a:gd name="connsiteX50" fmla="*/ 470414 w 895901"/>
                <a:gd name="connsiteY50" fmla="*/ 607838 h 708263"/>
                <a:gd name="connsiteX51" fmla="*/ 494199 w 895901"/>
                <a:gd name="connsiteY51" fmla="*/ 610481 h 708263"/>
                <a:gd name="connsiteX52" fmla="*/ 507413 w 895901"/>
                <a:gd name="connsiteY52" fmla="*/ 628980 h 708263"/>
                <a:gd name="connsiteX53" fmla="*/ 539126 w 895901"/>
                <a:gd name="connsiteY53" fmla="*/ 628980 h 708263"/>
                <a:gd name="connsiteX54" fmla="*/ 549697 w 895901"/>
                <a:gd name="connsiteY54" fmla="*/ 634266 h 708263"/>
                <a:gd name="connsiteX55" fmla="*/ 568197 w 895901"/>
                <a:gd name="connsiteY55" fmla="*/ 655408 h 708263"/>
                <a:gd name="connsiteX56" fmla="*/ 584053 w 895901"/>
                <a:gd name="connsiteY56" fmla="*/ 671265 h 708263"/>
                <a:gd name="connsiteX57" fmla="*/ 618409 w 895901"/>
                <a:gd name="connsiteY57" fmla="*/ 671265 h 708263"/>
                <a:gd name="connsiteX58" fmla="*/ 618409 w 895901"/>
                <a:gd name="connsiteY58" fmla="*/ 671265 h 708263"/>
                <a:gd name="connsiteX59" fmla="*/ 655408 w 895901"/>
                <a:gd name="connsiteY59" fmla="*/ 658051 h 708263"/>
                <a:gd name="connsiteX60" fmla="*/ 681836 w 895901"/>
                <a:gd name="connsiteY60" fmla="*/ 644837 h 708263"/>
                <a:gd name="connsiteX61" fmla="*/ 702978 w 895901"/>
                <a:gd name="connsiteY61" fmla="*/ 615766 h 708263"/>
                <a:gd name="connsiteX62" fmla="*/ 739977 w 895901"/>
                <a:gd name="connsiteY62" fmla="*/ 605195 h 708263"/>
                <a:gd name="connsiteX63" fmla="*/ 766405 w 895901"/>
                <a:gd name="connsiteY63" fmla="*/ 599910 h 708263"/>
                <a:gd name="connsiteX64" fmla="*/ 790190 w 895901"/>
                <a:gd name="connsiteY64" fmla="*/ 623695 h 708263"/>
                <a:gd name="connsiteX65" fmla="*/ 832474 w 895901"/>
                <a:gd name="connsiteY65" fmla="*/ 597267 h 708263"/>
                <a:gd name="connsiteX66" fmla="*/ 856259 w 895901"/>
                <a:gd name="connsiteY66" fmla="*/ 610481 h 708263"/>
                <a:gd name="connsiteX67" fmla="*/ 874758 w 895901"/>
                <a:gd name="connsiteY67" fmla="*/ 613124 h 708263"/>
                <a:gd name="connsiteX68" fmla="*/ 895901 w 895901"/>
                <a:gd name="connsiteY68" fmla="*/ 639551 h 708263"/>
                <a:gd name="connsiteX69" fmla="*/ 877401 w 895901"/>
                <a:gd name="connsiteY69" fmla="*/ 581410 h 708263"/>
                <a:gd name="connsiteX70" fmla="*/ 895901 w 895901"/>
                <a:gd name="connsiteY70" fmla="*/ 560268 h 708263"/>
                <a:gd name="connsiteX71" fmla="*/ 895901 w 895901"/>
                <a:gd name="connsiteY71" fmla="*/ 496841 h 708263"/>
                <a:gd name="connsiteX72" fmla="*/ 893258 w 895901"/>
                <a:gd name="connsiteY72" fmla="*/ 473056 h 708263"/>
                <a:gd name="connsiteX73" fmla="*/ 877401 w 895901"/>
                <a:gd name="connsiteY73" fmla="*/ 438700 h 708263"/>
                <a:gd name="connsiteX74" fmla="*/ 877401 w 895901"/>
                <a:gd name="connsiteY74" fmla="*/ 438700 h 708263"/>
                <a:gd name="connsiteX75" fmla="*/ 850973 w 895901"/>
                <a:gd name="connsiteY75" fmla="*/ 417558 h 708263"/>
                <a:gd name="connsiteX76" fmla="*/ 880044 w 895901"/>
                <a:gd name="connsiteY76" fmla="*/ 393773 h 708263"/>
                <a:gd name="connsiteX77" fmla="*/ 861545 w 895901"/>
                <a:gd name="connsiteY77" fmla="*/ 383202 h 708263"/>
                <a:gd name="connsiteX78" fmla="*/ 821903 w 895901"/>
                <a:gd name="connsiteY78" fmla="*/ 417558 h 708263"/>
                <a:gd name="connsiteX79" fmla="*/ 792832 w 895901"/>
                <a:gd name="connsiteY79" fmla="*/ 441343 h 708263"/>
                <a:gd name="connsiteX80" fmla="*/ 745262 w 895901"/>
                <a:gd name="connsiteY80" fmla="*/ 457200 h 708263"/>
                <a:gd name="connsiteX81" fmla="*/ 702978 w 895901"/>
                <a:gd name="connsiteY81" fmla="*/ 470414 h 708263"/>
                <a:gd name="connsiteX82" fmla="*/ 671265 w 895901"/>
                <a:gd name="connsiteY82" fmla="*/ 433415 h 708263"/>
                <a:gd name="connsiteX83" fmla="*/ 644837 w 895901"/>
                <a:gd name="connsiteY83" fmla="*/ 433415 h 708263"/>
                <a:gd name="connsiteX84" fmla="*/ 631623 w 895901"/>
                <a:gd name="connsiteY84" fmla="*/ 393773 h 708263"/>
                <a:gd name="connsiteX85" fmla="*/ 621052 w 895901"/>
                <a:gd name="connsiteY85" fmla="*/ 401702 h 708263"/>
                <a:gd name="connsiteX86" fmla="*/ 594624 w 895901"/>
                <a:gd name="connsiteY86" fmla="*/ 391130 h 708263"/>
                <a:gd name="connsiteX87" fmla="*/ 599910 w 895901"/>
                <a:gd name="connsiteY87" fmla="*/ 372631 h 708263"/>
                <a:gd name="connsiteX88" fmla="*/ 584053 w 895901"/>
                <a:gd name="connsiteY88" fmla="*/ 351489 h 708263"/>
                <a:gd name="connsiteX89" fmla="*/ 562911 w 895901"/>
                <a:gd name="connsiteY89" fmla="*/ 332989 h 708263"/>
                <a:gd name="connsiteX90" fmla="*/ 541769 w 895901"/>
                <a:gd name="connsiteY90" fmla="*/ 274848 h 708263"/>
                <a:gd name="connsiteX91" fmla="*/ 520627 w 895901"/>
                <a:gd name="connsiteY91" fmla="*/ 309204 h 708263"/>
                <a:gd name="connsiteX92" fmla="*/ 510056 w 895901"/>
                <a:gd name="connsiteY92" fmla="*/ 293348 h 708263"/>
                <a:gd name="connsiteX93" fmla="*/ 517984 w 895901"/>
                <a:gd name="connsiteY93" fmla="*/ 245778 h 708263"/>
                <a:gd name="connsiteX94" fmla="*/ 496842 w 895901"/>
                <a:gd name="connsiteY94" fmla="*/ 198208 h 708263"/>
                <a:gd name="connsiteX95" fmla="*/ 449272 w 895901"/>
                <a:gd name="connsiteY95" fmla="*/ 163852 h 708263"/>
                <a:gd name="connsiteX96" fmla="*/ 467771 w 895901"/>
                <a:gd name="connsiteY96" fmla="*/ 132139 h 708263"/>
                <a:gd name="connsiteX97" fmla="*/ 462486 w 895901"/>
                <a:gd name="connsiteY97" fmla="*/ 97782 h 708263"/>
                <a:gd name="connsiteX98" fmla="*/ 473057 w 895901"/>
                <a:gd name="connsiteY98" fmla="*/ 76640 h 708263"/>
                <a:gd name="connsiteX99" fmla="*/ 449272 w 895901"/>
                <a:gd name="connsiteY99" fmla="*/ 71355 h 708263"/>
                <a:gd name="connsiteX100" fmla="*/ 414916 w 895901"/>
                <a:gd name="connsiteY100" fmla="*/ 124210 h 708263"/>
                <a:gd name="connsiteX101" fmla="*/ 290705 w 895901"/>
                <a:gd name="connsiteY101" fmla="*/ 0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95901" h="708263">
                  <a:moveTo>
                    <a:pt x="290705" y="0"/>
                  </a:moveTo>
                  <a:lnTo>
                    <a:pt x="266920" y="13214"/>
                  </a:lnTo>
                  <a:lnTo>
                    <a:pt x="290705" y="52855"/>
                  </a:lnTo>
                  <a:lnTo>
                    <a:pt x="256349" y="79283"/>
                  </a:lnTo>
                  <a:lnTo>
                    <a:pt x="266920" y="124210"/>
                  </a:lnTo>
                  <a:lnTo>
                    <a:pt x="285420" y="155924"/>
                  </a:lnTo>
                  <a:lnTo>
                    <a:pt x="258992" y="177066"/>
                  </a:lnTo>
                  <a:lnTo>
                    <a:pt x="269563" y="198208"/>
                  </a:lnTo>
                  <a:lnTo>
                    <a:pt x="237850" y="211422"/>
                  </a:lnTo>
                  <a:lnTo>
                    <a:pt x="219350" y="219350"/>
                  </a:lnTo>
                  <a:lnTo>
                    <a:pt x="187637" y="237850"/>
                  </a:lnTo>
                  <a:lnTo>
                    <a:pt x="166495" y="229921"/>
                  </a:lnTo>
                  <a:lnTo>
                    <a:pt x="150638" y="251063"/>
                  </a:lnTo>
                  <a:lnTo>
                    <a:pt x="140067" y="288062"/>
                  </a:lnTo>
                  <a:lnTo>
                    <a:pt x="113639" y="277491"/>
                  </a:lnTo>
                  <a:lnTo>
                    <a:pt x="113639" y="256349"/>
                  </a:lnTo>
                  <a:lnTo>
                    <a:pt x="84569" y="253706"/>
                  </a:lnTo>
                  <a:lnTo>
                    <a:pt x="76641" y="285419"/>
                  </a:lnTo>
                  <a:lnTo>
                    <a:pt x="36999" y="264277"/>
                  </a:lnTo>
                  <a:lnTo>
                    <a:pt x="18499" y="256349"/>
                  </a:lnTo>
                  <a:lnTo>
                    <a:pt x="0" y="274848"/>
                  </a:lnTo>
                  <a:lnTo>
                    <a:pt x="31713" y="317133"/>
                  </a:lnTo>
                  <a:lnTo>
                    <a:pt x="39642" y="359417"/>
                  </a:lnTo>
                  <a:lnTo>
                    <a:pt x="60784" y="362060"/>
                  </a:lnTo>
                  <a:lnTo>
                    <a:pt x="81926" y="396416"/>
                  </a:lnTo>
                  <a:lnTo>
                    <a:pt x="95140" y="412273"/>
                  </a:lnTo>
                  <a:lnTo>
                    <a:pt x="126853" y="422844"/>
                  </a:lnTo>
                  <a:lnTo>
                    <a:pt x="145353" y="436058"/>
                  </a:lnTo>
                  <a:lnTo>
                    <a:pt x="150638" y="459843"/>
                  </a:lnTo>
                  <a:lnTo>
                    <a:pt x="161209" y="480985"/>
                  </a:lnTo>
                  <a:lnTo>
                    <a:pt x="171780" y="496841"/>
                  </a:lnTo>
                  <a:lnTo>
                    <a:pt x="187637" y="502127"/>
                  </a:lnTo>
                  <a:lnTo>
                    <a:pt x="200851" y="520626"/>
                  </a:lnTo>
                  <a:lnTo>
                    <a:pt x="232564" y="539126"/>
                  </a:lnTo>
                  <a:lnTo>
                    <a:pt x="251064" y="539126"/>
                  </a:lnTo>
                  <a:lnTo>
                    <a:pt x="258992" y="565554"/>
                  </a:lnTo>
                  <a:lnTo>
                    <a:pt x="264278" y="599910"/>
                  </a:lnTo>
                  <a:lnTo>
                    <a:pt x="264278" y="599910"/>
                  </a:lnTo>
                  <a:lnTo>
                    <a:pt x="258992" y="626337"/>
                  </a:lnTo>
                  <a:lnTo>
                    <a:pt x="274849" y="660693"/>
                  </a:lnTo>
                  <a:lnTo>
                    <a:pt x="282777" y="695050"/>
                  </a:lnTo>
                  <a:lnTo>
                    <a:pt x="293348" y="705621"/>
                  </a:lnTo>
                  <a:lnTo>
                    <a:pt x="322419" y="689764"/>
                  </a:lnTo>
                  <a:lnTo>
                    <a:pt x="343561" y="708263"/>
                  </a:lnTo>
                  <a:lnTo>
                    <a:pt x="364703" y="684478"/>
                  </a:lnTo>
                  <a:lnTo>
                    <a:pt x="364703" y="684478"/>
                  </a:lnTo>
                  <a:lnTo>
                    <a:pt x="406987" y="665979"/>
                  </a:lnTo>
                  <a:lnTo>
                    <a:pt x="401702" y="642194"/>
                  </a:lnTo>
                  <a:lnTo>
                    <a:pt x="412273" y="623695"/>
                  </a:lnTo>
                  <a:lnTo>
                    <a:pt x="441343" y="605195"/>
                  </a:lnTo>
                  <a:lnTo>
                    <a:pt x="470414" y="607838"/>
                  </a:lnTo>
                  <a:lnTo>
                    <a:pt x="494199" y="610481"/>
                  </a:lnTo>
                  <a:lnTo>
                    <a:pt x="507413" y="628980"/>
                  </a:lnTo>
                  <a:lnTo>
                    <a:pt x="539126" y="628980"/>
                  </a:lnTo>
                  <a:lnTo>
                    <a:pt x="549697" y="634266"/>
                  </a:lnTo>
                  <a:lnTo>
                    <a:pt x="568197" y="655408"/>
                  </a:lnTo>
                  <a:lnTo>
                    <a:pt x="584053" y="671265"/>
                  </a:lnTo>
                  <a:lnTo>
                    <a:pt x="618409" y="671265"/>
                  </a:lnTo>
                  <a:lnTo>
                    <a:pt x="618409" y="671265"/>
                  </a:lnTo>
                  <a:lnTo>
                    <a:pt x="655408" y="658051"/>
                  </a:lnTo>
                  <a:lnTo>
                    <a:pt x="681836" y="644837"/>
                  </a:lnTo>
                  <a:lnTo>
                    <a:pt x="702978" y="615766"/>
                  </a:lnTo>
                  <a:lnTo>
                    <a:pt x="739977" y="605195"/>
                  </a:lnTo>
                  <a:lnTo>
                    <a:pt x="766405" y="599910"/>
                  </a:lnTo>
                  <a:lnTo>
                    <a:pt x="790190" y="623695"/>
                  </a:lnTo>
                  <a:lnTo>
                    <a:pt x="832474" y="597267"/>
                  </a:lnTo>
                  <a:lnTo>
                    <a:pt x="856259" y="610481"/>
                  </a:lnTo>
                  <a:lnTo>
                    <a:pt x="874758" y="613124"/>
                  </a:lnTo>
                  <a:lnTo>
                    <a:pt x="895901" y="639551"/>
                  </a:lnTo>
                  <a:lnTo>
                    <a:pt x="877401" y="581410"/>
                  </a:lnTo>
                  <a:lnTo>
                    <a:pt x="895901" y="560268"/>
                  </a:lnTo>
                  <a:lnTo>
                    <a:pt x="895901" y="496841"/>
                  </a:lnTo>
                  <a:lnTo>
                    <a:pt x="893258" y="473056"/>
                  </a:lnTo>
                  <a:lnTo>
                    <a:pt x="877401" y="438700"/>
                  </a:lnTo>
                  <a:lnTo>
                    <a:pt x="877401" y="438700"/>
                  </a:lnTo>
                  <a:lnTo>
                    <a:pt x="850973" y="417558"/>
                  </a:lnTo>
                  <a:lnTo>
                    <a:pt x="880044" y="393773"/>
                  </a:lnTo>
                  <a:lnTo>
                    <a:pt x="861545" y="383202"/>
                  </a:lnTo>
                  <a:lnTo>
                    <a:pt x="821903" y="417558"/>
                  </a:lnTo>
                  <a:lnTo>
                    <a:pt x="792832" y="441343"/>
                  </a:lnTo>
                  <a:lnTo>
                    <a:pt x="745262" y="457200"/>
                  </a:lnTo>
                  <a:lnTo>
                    <a:pt x="702978" y="470414"/>
                  </a:lnTo>
                  <a:lnTo>
                    <a:pt x="671265" y="433415"/>
                  </a:lnTo>
                  <a:lnTo>
                    <a:pt x="644837" y="433415"/>
                  </a:lnTo>
                  <a:lnTo>
                    <a:pt x="631623" y="393773"/>
                  </a:lnTo>
                  <a:lnTo>
                    <a:pt x="621052" y="401702"/>
                  </a:lnTo>
                  <a:lnTo>
                    <a:pt x="594624" y="391130"/>
                  </a:lnTo>
                  <a:lnTo>
                    <a:pt x="599910" y="372631"/>
                  </a:lnTo>
                  <a:lnTo>
                    <a:pt x="584053" y="351489"/>
                  </a:lnTo>
                  <a:lnTo>
                    <a:pt x="562911" y="332989"/>
                  </a:lnTo>
                  <a:lnTo>
                    <a:pt x="541769" y="274848"/>
                  </a:lnTo>
                  <a:lnTo>
                    <a:pt x="520627" y="309204"/>
                  </a:lnTo>
                  <a:lnTo>
                    <a:pt x="510056" y="293348"/>
                  </a:lnTo>
                  <a:lnTo>
                    <a:pt x="517984" y="245778"/>
                  </a:lnTo>
                  <a:lnTo>
                    <a:pt x="496842" y="198208"/>
                  </a:lnTo>
                  <a:lnTo>
                    <a:pt x="449272" y="163852"/>
                  </a:lnTo>
                  <a:lnTo>
                    <a:pt x="467771" y="132139"/>
                  </a:lnTo>
                  <a:lnTo>
                    <a:pt x="462486" y="97782"/>
                  </a:lnTo>
                  <a:lnTo>
                    <a:pt x="473057" y="76640"/>
                  </a:lnTo>
                  <a:lnTo>
                    <a:pt x="449272" y="71355"/>
                  </a:lnTo>
                  <a:lnTo>
                    <a:pt x="414916" y="124210"/>
                  </a:lnTo>
                  <a:lnTo>
                    <a:pt x="290705"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38</a:t>
              </a:r>
            </a:p>
          </p:txBody>
        </p:sp>
        <p:sp>
          <p:nvSpPr>
            <p:cNvPr id="32" name="31 Forma libre"/>
            <p:cNvSpPr/>
            <p:nvPr/>
          </p:nvSpPr>
          <p:spPr>
            <a:xfrm>
              <a:off x="4666639" y="4024066"/>
              <a:ext cx="157492" cy="156782"/>
            </a:xfrm>
            <a:custGeom>
              <a:avLst/>
              <a:gdLst>
                <a:gd name="connsiteX0" fmla="*/ 158567 w 203494"/>
                <a:gd name="connsiteY0" fmla="*/ 0 h 216707"/>
                <a:gd name="connsiteX1" fmla="*/ 140067 w 203494"/>
                <a:gd name="connsiteY1" fmla="*/ 52855 h 216707"/>
                <a:gd name="connsiteX2" fmla="*/ 110997 w 203494"/>
                <a:gd name="connsiteY2" fmla="*/ 21142 h 216707"/>
                <a:gd name="connsiteX3" fmla="*/ 81926 w 203494"/>
                <a:gd name="connsiteY3" fmla="*/ 26427 h 216707"/>
                <a:gd name="connsiteX4" fmla="*/ 81926 w 203494"/>
                <a:gd name="connsiteY4" fmla="*/ 26427 h 216707"/>
                <a:gd name="connsiteX5" fmla="*/ 42285 w 203494"/>
                <a:gd name="connsiteY5" fmla="*/ 58141 h 216707"/>
                <a:gd name="connsiteX6" fmla="*/ 21142 w 203494"/>
                <a:gd name="connsiteY6" fmla="*/ 71355 h 216707"/>
                <a:gd name="connsiteX7" fmla="*/ 60784 w 203494"/>
                <a:gd name="connsiteY7" fmla="*/ 97782 h 216707"/>
                <a:gd name="connsiteX8" fmla="*/ 42285 w 203494"/>
                <a:gd name="connsiteY8" fmla="*/ 108353 h 216707"/>
                <a:gd name="connsiteX9" fmla="*/ 42285 w 203494"/>
                <a:gd name="connsiteY9" fmla="*/ 118925 h 216707"/>
                <a:gd name="connsiteX10" fmla="*/ 2643 w 203494"/>
                <a:gd name="connsiteY10" fmla="*/ 132138 h 216707"/>
                <a:gd name="connsiteX11" fmla="*/ 0 w 203494"/>
                <a:gd name="connsiteY11" fmla="*/ 150638 h 216707"/>
                <a:gd name="connsiteX12" fmla="*/ 0 w 203494"/>
                <a:gd name="connsiteY12" fmla="*/ 150638 h 216707"/>
                <a:gd name="connsiteX13" fmla="*/ 18500 w 203494"/>
                <a:gd name="connsiteY13" fmla="*/ 182351 h 216707"/>
                <a:gd name="connsiteX14" fmla="*/ 39642 w 203494"/>
                <a:gd name="connsiteY14" fmla="*/ 171780 h 216707"/>
                <a:gd name="connsiteX15" fmla="*/ 39642 w 203494"/>
                <a:gd name="connsiteY15" fmla="*/ 171780 h 216707"/>
                <a:gd name="connsiteX16" fmla="*/ 76641 w 203494"/>
                <a:gd name="connsiteY16" fmla="*/ 171780 h 216707"/>
                <a:gd name="connsiteX17" fmla="*/ 76641 w 203494"/>
                <a:gd name="connsiteY17" fmla="*/ 179708 h 216707"/>
                <a:gd name="connsiteX18" fmla="*/ 76641 w 203494"/>
                <a:gd name="connsiteY18" fmla="*/ 203493 h 216707"/>
                <a:gd name="connsiteX19" fmla="*/ 95140 w 203494"/>
                <a:gd name="connsiteY19" fmla="*/ 216707 h 216707"/>
                <a:gd name="connsiteX20" fmla="*/ 116282 w 203494"/>
                <a:gd name="connsiteY20" fmla="*/ 192922 h 216707"/>
                <a:gd name="connsiteX21" fmla="*/ 145353 w 203494"/>
                <a:gd name="connsiteY21" fmla="*/ 177066 h 216707"/>
                <a:gd name="connsiteX22" fmla="*/ 187637 w 203494"/>
                <a:gd name="connsiteY22" fmla="*/ 184994 h 216707"/>
                <a:gd name="connsiteX23" fmla="*/ 195566 w 203494"/>
                <a:gd name="connsiteY23" fmla="*/ 169137 h 216707"/>
                <a:gd name="connsiteX24" fmla="*/ 203494 w 203494"/>
                <a:gd name="connsiteY24" fmla="*/ 129496 h 216707"/>
                <a:gd name="connsiteX25" fmla="*/ 203494 w 203494"/>
                <a:gd name="connsiteY25" fmla="*/ 129496 h 216707"/>
                <a:gd name="connsiteX26" fmla="*/ 182352 w 203494"/>
                <a:gd name="connsiteY26" fmla="*/ 118925 h 216707"/>
                <a:gd name="connsiteX27" fmla="*/ 203494 w 203494"/>
                <a:gd name="connsiteY27" fmla="*/ 95140 h 216707"/>
                <a:gd name="connsiteX28" fmla="*/ 198208 w 203494"/>
                <a:gd name="connsiteY28" fmla="*/ 63426 h 216707"/>
                <a:gd name="connsiteX29" fmla="*/ 182352 w 203494"/>
                <a:gd name="connsiteY29" fmla="*/ 44927 h 216707"/>
                <a:gd name="connsiteX30" fmla="*/ 158567 w 203494"/>
                <a:gd name="connsiteY30" fmla="*/ 0 h 21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494" h="216707">
                  <a:moveTo>
                    <a:pt x="158567" y="0"/>
                  </a:moveTo>
                  <a:lnTo>
                    <a:pt x="140067" y="52855"/>
                  </a:lnTo>
                  <a:lnTo>
                    <a:pt x="110997" y="21142"/>
                  </a:lnTo>
                  <a:lnTo>
                    <a:pt x="81926" y="26427"/>
                  </a:lnTo>
                  <a:lnTo>
                    <a:pt x="81926" y="26427"/>
                  </a:lnTo>
                  <a:lnTo>
                    <a:pt x="42285" y="58141"/>
                  </a:lnTo>
                  <a:lnTo>
                    <a:pt x="21142" y="71355"/>
                  </a:lnTo>
                  <a:lnTo>
                    <a:pt x="60784" y="97782"/>
                  </a:lnTo>
                  <a:lnTo>
                    <a:pt x="42285" y="108353"/>
                  </a:lnTo>
                  <a:lnTo>
                    <a:pt x="42285" y="118925"/>
                  </a:lnTo>
                  <a:lnTo>
                    <a:pt x="2643" y="132138"/>
                  </a:lnTo>
                  <a:lnTo>
                    <a:pt x="0" y="150638"/>
                  </a:lnTo>
                  <a:lnTo>
                    <a:pt x="0" y="150638"/>
                  </a:lnTo>
                  <a:lnTo>
                    <a:pt x="18500" y="182351"/>
                  </a:lnTo>
                  <a:lnTo>
                    <a:pt x="39642" y="171780"/>
                  </a:lnTo>
                  <a:lnTo>
                    <a:pt x="39642" y="171780"/>
                  </a:lnTo>
                  <a:lnTo>
                    <a:pt x="76641" y="171780"/>
                  </a:lnTo>
                  <a:lnTo>
                    <a:pt x="76641" y="179708"/>
                  </a:lnTo>
                  <a:lnTo>
                    <a:pt x="76641" y="203493"/>
                  </a:lnTo>
                  <a:lnTo>
                    <a:pt x="95140" y="216707"/>
                  </a:lnTo>
                  <a:lnTo>
                    <a:pt x="116282" y="192922"/>
                  </a:lnTo>
                  <a:lnTo>
                    <a:pt x="145353" y="177066"/>
                  </a:lnTo>
                  <a:lnTo>
                    <a:pt x="187637" y="184994"/>
                  </a:lnTo>
                  <a:lnTo>
                    <a:pt x="195566" y="169137"/>
                  </a:lnTo>
                  <a:lnTo>
                    <a:pt x="203494" y="129496"/>
                  </a:lnTo>
                  <a:lnTo>
                    <a:pt x="203494" y="129496"/>
                  </a:lnTo>
                  <a:lnTo>
                    <a:pt x="182352" y="118925"/>
                  </a:lnTo>
                  <a:lnTo>
                    <a:pt x="203494" y="95140"/>
                  </a:lnTo>
                  <a:lnTo>
                    <a:pt x="198208" y="63426"/>
                  </a:lnTo>
                  <a:lnTo>
                    <a:pt x="182352" y="44927"/>
                  </a:lnTo>
                  <a:lnTo>
                    <a:pt x="158567"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29</a:t>
              </a:r>
            </a:p>
          </p:txBody>
        </p:sp>
        <p:sp>
          <p:nvSpPr>
            <p:cNvPr id="33" name="32 Forma libre"/>
            <p:cNvSpPr/>
            <p:nvPr/>
          </p:nvSpPr>
          <p:spPr>
            <a:xfrm>
              <a:off x="4484919" y="3821481"/>
              <a:ext cx="815149" cy="602468"/>
            </a:xfrm>
            <a:custGeom>
              <a:avLst/>
              <a:gdLst>
                <a:gd name="connsiteX0" fmla="*/ 988397 w 1062395"/>
                <a:gd name="connsiteY0" fmla="*/ 161209 h 832474"/>
                <a:gd name="connsiteX1" fmla="*/ 1006897 w 1062395"/>
                <a:gd name="connsiteY1" fmla="*/ 190279 h 832474"/>
                <a:gd name="connsiteX2" fmla="*/ 969898 w 1062395"/>
                <a:gd name="connsiteY2" fmla="*/ 219350 h 832474"/>
                <a:gd name="connsiteX3" fmla="*/ 1001611 w 1062395"/>
                <a:gd name="connsiteY3" fmla="*/ 295990 h 832474"/>
                <a:gd name="connsiteX4" fmla="*/ 1009539 w 1062395"/>
                <a:gd name="connsiteY4" fmla="*/ 356774 h 832474"/>
                <a:gd name="connsiteX5" fmla="*/ 1025396 w 1062395"/>
                <a:gd name="connsiteY5" fmla="*/ 380559 h 832474"/>
                <a:gd name="connsiteX6" fmla="*/ 1062395 w 1062395"/>
                <a:gd name="connsiteY6" fmla="*/ 457200 h 832474"/>
                <a:gd name="connsiteX7" fmla="*/ 1014825 w 1062395"/>
                <a:gd name="connsiteY7" fmla="*/ 449271 h 832474"/>
                <a:gd name="connsiteX8" fmla="*/ 940827 w 1062395"/>
                <a:gd name="connsiteY8" fmla="*/ 420201 h 832474"/>
                <a:gd name="connsiteX9" fmla="*/ 961969 w 1062395"/>
                <a:gd name="connsiteY9" fmla="*/ 494198 h 832474"/>
                <a:gd name="connsiteX10" fmla="*/ 972541 w 1062395"/>
                <a:gd name="connsiteY10" fmla="*/ 541768 h 832474"/>
                <a:gd name="connsiteX11" fmla="*/ 943470 w 1062395"/>
                <a:gd name="connsiteY11" fmla="*/ 557625 h 832474"/>
                <a:gd name="connsiteX12" fmla="*/ 882686 w 1062395"/>
                <a:gd name="connsiteY12" fmla="*/ 525912 h 832474"/>
                <a:gd name="connsiteX13" fmla="*/ 840402 w 1062395"/>
                <a:gd name="connsiteY13" fmla="*/ 507412 h 832474"/>
                <a:gd name="connsiteX14" fmla="*/ 827188 w 1062395"/>
                <a:gd name="connsiteY14" fmla="*/ 480985 h 832474"/>
                <a:gd name="connsiteX15" fmla="*/ 806046 w 1062395"/>
                <a:gd name="connsiteY15" fmla="*/ 515341 h 832474"/>
                <a:gd name="connsiteX16" fmla="*/ 790189 w 1062395"/>
                <a:gd name="connsiteY16" fmla="*/ 549697 h 832474"/>
                <a:gd name="connsiteX17" fmla="*/ 726763 w 1062395"/>
                <a:gd name="connsiteY17" fmla="*/ 552339 h 832474"/>
                <a:gd name="connsiteX18" fmla="*/ 718834 w 1062395"/>
                <a:gd name="connsiteY18" fmla="*/ 591981 h 832474"/>
                <a:gd name="connsiteX19" fmla="*/ 697692 w 1062395"/>
                <a:gd name="connsiteY19" fmla="*/ 602552 h 832474"/>
                <a:gd name="connsiteX20" fmla="*/ 673907 w 1062395"/>
                <a:gd name="connsiteY20" fmla="*/ 594624 h 832474"/>
                <a:gd name="connsiteX21" fmla="*/ 665979 w 1062395"/>
                <a:gd name="connsiteY21" fmla="*/ 621052 h 832474"/>
                <a:gd name="connsiteX22" fmla="*/ 639551 w 1062395"/>
                <a:gd name="connsiteY22" fmla="*/ 607838 h 832474"/>
                <a:gd name="connsiteX23" fmla="*/ 589338 w 1062395"/>
                <a:gd name="connsiteY23" fmla="*/ 652765 h 832474"/>
                <a:gd name="connsiteX24" fmla="*/ 570839 w 1062395"/>
                <a:gd name="connsiteY24" fmla="*/ 689764 h 832474"/>
                <a:gd name="connsiteX25" fmla="*/ 578767 w 1062395"/>
                <a:gd name="connsiteY25" fmla="*/ 742619 h 832474"/>
                <a:gd name="connsiteX26" fmla="*/ 541768 w 1062395"/>
                <a:gd name="connsiteY26" fmla="*/ 750548 h 832474"/>
                <a:gd name="connsiteX27" fmla="*/ 531197 w 1062395"/>
                <a:gd name="connsiteY27" fmla="*/ 763761 h 832474"/>
                <a:gd name="connsiteX28" fmla="*/ 517983 w 1062395"/>
                <a:gd name="connsiteY28" fmla="*/ 753190 h 832474"/>
                <a:gd name="connsiteX29" fmla="*/ 507412 w 1062395"/>
                <a:gd name="connsiteY29" fmla="*/ 784904 h 832474"/>
                <a:gd name="connsiteX30" fmla="*/ 475699 w 1062395"/>
                <a:gd name="connsiteY30" fmla="*/ 766404 h 832474"/>
                <a:gd name="connsiteX31" fmla="*/ 443986 w 1062395"/>
                <a:gd name="connsiteY31" fmla="*/ 763761 h 832474"/>
                <a:gd name="connsiteX32" fmla="*/ 422843 w 1062395"/>
                <a:gd name="connsiteY32" fmla="*/ 763761 h 832474"/>
                <a:gd name="connsiteX33" fmla="*/ 406987 w 1062395"/>
                <a:gd name="connsiteY33" fmla="*/ 803403 h 832474"/>
                <a:gd name="connsiteX34" fmla="*/ 385845 w 1062395"/>
                <a:gd name="connsiteY34" fmla="*/ 819260 h 832474"/>
                <a:gd name="connsiteX35" fmla="*/ 364702 w 1062395"/>
                <a:gd name="connsiteY35" fmla="*/ 798117 h 832474"/>
                <a:gd name="connsiteX36" fmla="*/ 301276 w 1062395"/>
                <a:gd name="connsiteY36" fmla="*/ 832474 h 832474"/>
                <a:gd name="connsiteX37" fmla="*/ 272205 w 1062395"/>
                <a:gd name="connsiteY37" fmla="*/ 824545 h 832474"/>
                <a:gd name="connsiteX38" fmla="*/ 264277 w 1062395"/>
                <a:gd name="connsiteY38" fmla="*/ 798117 h 832474"/>
                <a:gd name="connsiteX39" fmla="*/ 240492 w 1062395"/>
                <a:gd name="connsiteY39" fmla="*/ 776975 h 832474"/>
                <a:gd name="connsiteX40" fmla="*/ 211422 w 1062395"/>
                <a:gd name="connsiteY40" fmla="*/ 753190 h 832474"/>
                <a:gd name="connsiteX41" fmla="*/ 187637 w 1062395"/>
                <a:gd name="connsiteY41" fmla="*/ 705620 h 832474"/>
                <a:gd name="connsiteX42" fmla="*/ 169137 w 1062395"/>
                <a:gd name="connsiteY42" fmla="*/ 687121 h 832474"/>
                <a:gd name="connsiteX43" fmla="*/ 174423 w 1062395"/>
                <a:gd name="connsiteY43" fmla="*/ 665979 h 832474"/>
                <a:gd name="connsiteX44" fmla="*/ 155923 w 1062395"/>
                <a:gd name="connsiteY44" fmla="*/ 618409 h 832474"/>
                <a:gd name="connsiteX45" fmla="*/ 163852 w 1062395"/>
                <a:gd name="connsiteY45" fmla="*/ 578767 h 832474"/>
                <a:gd name="connsiteX46" fmla="*/ 190279 w 1062395"/>
                <a:gd name="connsiteY46" fmla="*/ 554982 h 832474"/>
                <a:gd name="connsiteX47" fmla="*/ 174423 w 1062395"/>
                <a:gd name="connsiteY47" fmla="*/ 523269 h 832474"/>
                <a:gd name="connsiteX48" fmla="*/ 145352 w 1062395"/>
                <a:gd name="connsiteY48" fmla="*/ 507412 h 832474"/>
                <a:gd name="connsiteX49" fmla="*/ 142709 w 1062395"/>
                <a:gd name="connsiteY49" fmla="*/ 473056 h 832474"/>
                <a:gd name="connsiteX50" fmla="*/ 113639 w 1062395"/>
                <a:gd name="connsiteY50" fmla="*/ 465128 h 832474"/>
                <a:gd name="connsiteX51" fmla="*/ 84568 w 1062395"/>
                <a:gd name="connsiteY51" fmla="*/ 433415 h 832474"/>
                <a:gd name="connsiteX52" fmla="*/ 58141 w 1062395"/>
                <a:gd name="connsiteY52" fmla="*/ 443986 h 832474"/>
                <a:gd name="connsiteX53" fmla="*/ 0 w 1062395"/>
                <a:gd name="connsiteY53" fmla="*/ 367345 h 832474"/>
                <a:gd name="connsiteX54" fmla="*/ 29070 w 1062395"/>
                <a:gd name="connsiteY54" fmla="*/ 383202 h 832474"/>
                <a:gd name="connsiteX55" fmla="*/ 36998 w 1062395"/>
                <a:gd name="connsiteY55" fmla="*/ 335632 h 832474"/>
                <a:gd name="connsiteX56" fmla="*/ 58141 w 1062395"/>
                <a:gd name="connsiteY56" fmla="*/ 351489 h 832474"/>
                <a:gd name="connsiteX57" fmla="*/ 66069 w 1062395"/>
                <a:gd name="connsiteY57" fmla="*/ 322418 h 832474"/>
                <a:gd name="connsiteX58" fmla="*/ 92497 w 1062395"/>
                <a:gd name="connsiteY58" fmla="*/ 317133 h 832474"/>
                <a:gd name="connsiteX59" fmla="*/ 113639 w 1062395"/>
                <a:gd name="connsiteY59" fmla="*/ 317133 h 832474"/>
                <a:gd name="connsiteX60" fmla="*/ 169137 w 1062395"/>
                <a:gd name="connsiteY60" fmla="*/ 285419 h 832474"/>
                <a:gd name="connsiteX61" fmla="*/ 166494 w 1062395"/>
                <a:gd name="connsiteY61" fmla="*/ 261634 h 832474"/>
                <a:gd name="connsiteX62" fmla="*/ 203493 w 1062395"/>
                <a:gd name="connsiteY62" fmla="*/ 224635 h 832474"/>
                <a:gd name="connsiteX63" fmla="*/ 243135 w 1062395"/>
                <a:gd name="connsiteY63" fmla="*/ 235207 h 832474"/>
                <a:gd name="connsiteX64" fmla="*/ 298633 w 1062395"/>
                <a:gd name="connsiteY64" fmla="*/ 253706 h 832474"/>
                <a:gd name="connsiteX65" fmla="*/ 325061 w 1062395"/>
                <a:gd name="connsiteY65" fmla="*/ 274848 h 832474"/>
                <a:gd name="connsiteX66" fmla="*/ 351489 w 1062395"/>
                <a:gd name="connsiteY66" fmla="*/ 298633 h 832474"/>
                <a:gd name="connsiteX67" fmla="*/ 317132 w 1062395"/>
                <a:gd name="connsiteY67" fmla="*/ 309204 h 832474"/>
                <a:gd name="connsiteX68" fmla="*/ 280134 w 1062395"/>
                <a:gd name="connsiteY68" fmla="*/ 327704 h 832474"/>
                <a:gd name="connsiteX69" fmla="*/ 261634 w 1062395"/>
                <a:gd name="connsiteY69" fmla="*/ 343560 h 832474"/>
                <a:gd name="connsiteX70" fmla="*/ 293348 w 1062395"/>
                <a:gd name="connsiteY70" fmla="*/ 383202 h 832474"/>
                <a:gd name="connsiteX71" fmla="*/ 272205 w 1062395"/>
                <a:gd name="connsiteY71" fmla="*/ 412272 h 832474"/>
                <a:gd name="connsiteX72" fmla="*/ 243135 w 1062395"/>
                <a:gd name="connsiteY72" fmla="*/ 417558 h 832474"/>
                <a:gd name="connsiteX73" fmla="*/ 235206 w 1062395"/>
                <a:gd name="connsiteY73" fmla="*/ 428129 h 832474"/>
                <a:gd name="connsiteX74" fmla="*/ 248420 w 1062395"/>
                <a:gd name="connsiteY74" fmla="*/ 462485 h 832474"/>
                <a:gd name="connsiteX75" fmla="*/ 264277 w 1062395"/>
                <a:gd name="connsiteY75" fmla="*/ 465128 h 832474"/>
                <a:gd name="connsiteX76" fmla="*/ 277491 w 1062395"/>
                <a:gd name="connsiteY76" fmla="*/ 451914 h 832474"/>
                <a:gd name="connsiteX77" fmla="*/ 306561 w 1062395"/>
                <a:gd name="connsiteY77" fmla="*/ 451914 h 832474"/>
                <a:gd name="connsiteX78" fmla="*/ 322418 w 1062395"/>
                <a:gd name="connsiteY78" fmla="*/ 470413 h 832474"/>
                <a:gd name="connsiteX79" fmla="*/ 325061 w 1062395"/>
                <a:gd name="connsiteY79" fmla="*/ 499484 h 832474"/>
                <a:gd name="connsiteX80" fmla="*/ 346203 w 1062395"/>
                <a:gd name="connsiteY80" fmla="*/ 502127 h 832474"/>
                <a:gd name="connsiteX81" fmla="*/ 362060 w 1062395"/>
                <a:gd name="connsiteY81" fmla="*/ 470413 h 832474"/>
                <a:gd name="connsiteX82" fmla="*/ 388487 w 1062395"/>
                <a:gd name="connsiteY82" fmla="*/ 451914 h 832474"/>
                <a:gd name="connsiteX83" fmla="*/ 417558 w 1062395"/>
                <a:gd name="connsiteY83" fmla="*/ 459842 h 832474"/>
                <a:gd name="connsiteX84" fmla="*/ 436057 w 1062395"/>
                <a:gd name="connsiteY84" fmla="*/ 436057 h 832474"/>
                <a:gd name="connsiteX85" fmla="*/ 446628 w 1062395"/>
                <a:gd name="connsiteY85" fmla="*/ 409630 h 832474"/>
                <a:gd name="connsiteX86" fmla="*/ 422843 w 1062395"/>
                <a:gd name="connsiteY86" fmla="*/ 396416 h 832474"/>
                <a:gd name="connsiteX87" fmla="*/ 436057 w 1062395"/>
                <a:gd name="connsiteY87" fmla="*/ 362060 h 832474"/>
                <a:gd name="connsiteX88" fmla="*/ 430772 w 1062395"/>
                <a:gd name="connsiteY88" fmla="*/ 332989 h 832474"/>
                <a:gd name="connsiteX89" fmla="*/ 430772 w 1062395"/>
                <a:gd name="connsiteY89" fmla="*/ 301276 h 832474"/>
                <a:gd name="connsiteX90" fmla="*/ 417558 w 1062395"/>
                <a:gd name="connsiteY90" fmla="*/ 282776 h 832474"/>
                <a:gd name="connsiteX91" fmla="*/ 438700 w 1062395"/>
                <a:gd name="connsiteY91" fmla="*/ 256349 h 832474"/>
                <a:gd name="connsiteX92" fmla="*/ 459842 w 1062395"/>
                <a:gd name="connsiteY92" fmla="*/ 243135 h 832474"/>
                <a:gd name="connsiteX93" fmla="*/ 512698 w 1062395"/>
                <a:gd name="connsiteY93" fmla="*/ 221993 h 832474"/>
                <a:gd name="connsiteX94" fmla="*/ 547054 w 1062395"/>
                <a:gd name="connsiteY94" fmla="*/ 237849 h 832474"/>
                <a:gd name="connsiteX95" fmla="*/ 576124 w 1062395"/>
                <a:gd name="connsiteY95" fmla="*/ 240492 h 832474"/>
                <a:gd name="connsiteX96" fmla="*/ 591981 w 1062395"/>
                <a:gd name="connsiteY96" fmla="*/ 224635 h 832474"/>
                <a:gd name="connsiteX97" fmla="*/ 636908 w 1062395"/>
                <a:gd name="connsiteY97" fmla="*/ 237849 h 832474"/>
                <a:gd name="connsiteX98" fmla="*/ 652765 w 1062395"/>
                <a:gd name="connsiteY98" fmla="*/ 261634 h 832474"/>
                <a:gd name="connsiteX99" fmla="*/ 644837 w 1062395"/>
                <a:gd name="connsiteY99" fmla="*/ 198208 h 832474"/>
                <a:gd name="connsiteX100" fmla="*/ 660693 w 1062395"/>
                <a:gd name="connsiteY100" fmla="*/ 174423 h 832474"/>
                <a:gd name="connsiteX101" fmla="*/ 660693 w 1062395"/>
                <a:gd name="connsiteY101" fmla="*/ 97782 h 832474"/>
                <a:gd name="connsiteX102" fmla="*/ 679193 w 1062395"/>
                <a:gd name="connsiteY102" fmla="*/ 84568 h 832474"/>
                <a:gd name="connsiteX103" fmla="*/ 692406 w 1062395"/>
                <a:gd name="connsiteY103" fmla="*/ 42284 h 832474"/>
                <a:gd name="connsiteX104" fmla="*/ 726763 w 1062395"/>
                <a:gd name="connsiteY104" fmla="*/ 55498 h 832474"/>
                <a:gd name="connsiteX105" fmla="*/ 737334 w 1062395"/>
                <a:gd name="connsiteY105" fmla="*/ 0 h 832474"/>
                <a:gd name="connsiteX106" fmla="*/ 784904 w 1062395"/>
                <a:gd name="connsiteY106" fmla="*/ 10571 h 832474"/>
                <a:gd name="connsiteX107" fmla="*/ 806046 w 1062395"/>
                <a:gd name="connsiteY107" fmla="*/ 29070 h 832474"/>
                <a:gd name="connsiteX108" fmla="*/ 829831 w 1062395"/>
                <a:gd name="connsiteY108" fmla="*/ 7928 h 832474"/>
                <a:gd name="connsiteX109" fmla="*/ 845687 w 1062395"/>
                <a:gd name="connsiteY109" fmla="*/ 34356 h 832474"/>
                <a:gd name="connsiteX110" fmla="*/ 840402 w 1062395"/>
                <a:gd name="connsiteY110" fmla="*/ 55498 h 832474"/>
                <a:gd name="connsiteX111" fmla="*/ 850973 w 1062395"/>
                <a:gd name="connsiteY111" fmla="*/ 73997 h 832474"/>
                <a:gd name="connsiteX112" fmla="*/ 866830 w 1062395"/>
                <a:gd name="connsiteY112" fmla="*/ 44927 h 832474"/>
                <a:gd name="connsiteX113" fmla="*/ 901186 w 1062395"/>
                <a:gd name="connsiteY113" fmla="*/ 79283 h 832474"/>
                <a:gd name="connsiteX114" fmla="*/ 917042 w 1062395"/>
                <a:gd name="connsiteY114" fmla="*/ 103068 h 832474"/>
                <a:gd name="connsiteX115" fmla="*/ 969898 w 1062395"/>
                <a:gd name="connsiteY115" fmla="*/ 97782 h 832474"/>
                <a:gd name="connsiteX116" fmla="*/ 988397 w 1062395"/>
                <a:gd name="connsiteY116" fmla="*/ 161209 h 83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62395" h="832474">
                  <a:moveTo>
                    <a:pt x="988397" y="161209"/>
                  </a:moveTo>
                  <a:lnTo>
                    <a:pt x="1006897" y="190279"/>
                  </a:lnTo>
                  <a:lnTo>
                    <a:pt x="969898" y="219350"/>
                  </a:lnTo>
                  <a:lnTo>
                    <a:pt x="1001611" y="295990"/>
                  </a:lnTo>
                  <a:lnTo>
                    <a:pt x="1009539" y="356774"/>
                  </a:lnTo>
                  <a:lnTo>
                    <a:pt x="1025396" y="380559"/>
                  </a:lnTo>
                  <a:lnTo>
                    <a:pt x="1062395" y="457200"/>
                  </a:lnTo>
                  <a:lnTo>
                    <a:pt x="1014825" y="449271"/>
                  </a:lnTo>
                  <a:lnTo>
                    <a:pt x="940827" y="420201"/>
                  </a:lnTo>
                  <a:lnTo>
                    <a:pt x="961969" y="494198"/>
                  </a:lnTo>
                  <a:lnTo>
                    <a:pt x="972541" y="541768"/>
                  </a:lnTo>
                  <a:lnTo>
                    <a:pt x="943470" y="557625"/>
                  </a:lnTo>
                  <a:lnTo>
                    <a:pt x="882686" y="525912"/>
                  </a:lnTo>
                  <a:lnTo>
                    <a:pt x="840402" y="507412"/>
                  </a:lnTo>
                  <a:lnTo>
                    <a:pt x="827188" y="480985"/>
                  </a:lnTo>
                  <a:lnTo>
                    <a:pt x="806046" y="515341"/>
                  </a:lnTo>
                  <a:lnTo>
                    <a:pt x="790189" y="549697"/>
                  </a:lnTo>
                  <a:lnTo>
                    <a:pt x="726763" y="552339"/>
                  </a:lnTo>
                  <a:lnTo>
                    <a:pt x="718834" y="591981"/>
                  </a:lnTo>
                  <a:lnTo>
                    <a:pt x="697692" y="602552"/>
                  </a:lnTo>
                  <a:lnTo>
                    <a:pt x="673907" y="594624"/>
                  </a:lnTo>
                  <a:lnTo>
                    <a:pt x="665979" y="621052"/>
                  </a:lnTo>
                  <a:lnTo>
                    <a:pt x="639551" y="607838"/>
                  </a:lnTo>
                  <a:lnTo>
                    <a:pt x="589338" y="652765"/>
                  </a:lnTo>
                  <a:lnTo>
                    <a:pt x="570839" y="689764"/>
                  </a:lnTo>
                  <a:lnTo>
                    <a:pt x="578767" y="742619"/>
                  </a:lnTo>
                  <a:lnTo>
                    <a:pt x="541768" y="750548"/>
                  </a:lnTo>
                  <a:lnTo>
                    <a:pt x="531197" y="763761"/>
                  </a:lnTo>
                  <a:lnTo>
                    <a:pt x="517983" y="753190"/>
                  </a:lnTo>
                  <a:lnTo>
                    <a:pt x="507412" y="784904"/>
                  </a:lnTo>
                  <a:lnTo>
                    <a:pt x="475699" y="766404"/>
                  </a:lnTo>
                  <a:lnTo>
                    <a:pt x="443986" y="763761"/>
                  </a:lnTo>
                  <a:lnTo>
                    <a:pt x="422843" y="763761"/>
                  </a:lnTo>
                  <a:lnTo>
                    <a:pt x="406987" y="803403"/>
                  </a:lnTo>
                  <a:lnTo>
                    <a:pt x="385845" y="819260"/>
                  </a:lnTo>
                  <a:lnTo>
                    <a:pt x="364702" y="798117"/>
                  </a:lnTo>
                  <a:lnTo>
                    <a:pt x="301276" y="832474"/>
                  </a:lnTo>
                  <a:lnTo>
                    <a:pt x="272205" y="824545"/>
                  </a:lnTo>
                  <a:lnTo>
                    <a:pt x="264277" y="798117"/>
                  </a:lnTo>
                  <a:lnTo>
                    <a:pt x="240492" y="776975"/>
                  </a:lnTo>
                  <a:lnTo>
                    <a:pt x="211422" y="753190"/>
                  </a:lnTo>
                  <a:lnTo>
                    <a:pt x="187637" y="705620"/>
                  </a:lnTo>
                  <a:lnTo>
                    <a:pt x="169137" y="687121"/>
                  </a:lnTo>
                  <a:lnTo>
                    <a:pt x="174423" y="665979"/>
                  </a:lnTo>
                  <a:lnTo>
                    <a:pt x="155923" y="618409"/>
                  </a:lnTo>
                  <a:lnTo>
                    <a:pt x="163852" y="578767"/>
                  </a:lnTo>
                  <a:lnTo>
                    <a:pt x="190279" y="554982"/>
                  </a:lnTo>
                  <a:lnTo>
                    <a:pt x="174423" y="523269"/>
                  </a:lnTo>
                  <a:lnTo>
                    <a:pt x="145352" y="507412"/>
                  </a:lnTo>
                  <a:lnTo>
                    <a:pt x="142709" y="473056"/>
                  </a:lnTo>
                  <a:lnTo>
                    <a:pt x="113639" y="465128"/>
                  </a:lnTo>
                  <a:lnTo>
                    <a:pt x="84568" y="433415"/>
                  </a:lnTo>
                  <a:lnTo>
                    <a:pt x="58141" y="443986"/>
                  </a:lnTo>
                  <a:lnTo>
                    <a:pt x="0" y="367345"/>
                  </a:lnTo>
                  <a:lnTo>
                    <a:pt x="29070" y="383202"/>
                  </a:lnTo>
                  <a:lnTo>
                    <a:pt x="36998" y="335632"/>
                  </a:lnTo>
                  <a:lnTo>
                    <a:pt x="58141" y="351489"/>
                  </a:lnTo>
                  <a:lnTo>
                    <a:pt x="66069" y="322418"/>
                  </a:lnTo>
                  <a:lnTo>
                    <a:pt x="92497" y="317133"/>
                  </a:lnTo>
                  <a:lnTo>
                    <a:pt x="113639" y="317133"/>
                  </a:lnTo>
                  <a:lnTo>
                    <a:pt x="169137" y="285419"/>
                  </a:lnTo>
                  <a:lnTo>
                    <a:pt x="166494" y="261634"/>
                  </a:lnTo>
                  <a:lnTo>
                    <a:pt x="203493" y="224635"/>
                  </a:lnTo>
                  <a:lnTo>
                    <a:pt x="243135" y="235207"/>
                  </a:lnTo>
                  <a:lnTo>
                    <a:pt x="298633" y="253706"/>
                  </a:lnTo>
                  <a:lnTo>
                    <a:pt x="325061" y="274848"/>
                  </a:lnTo>
                  <a:lnTo>
                    <a:pt x="351489" y="298633"/>
                  </a:lnTo>
                  <a:lnTo>
                    <a:pt x="317132" y="309204"/>
                  </a:lnTo>
                  <a:lnTo>
                    <a:pt x="280134" y="327704"/>
                  </a:lnTo>
                  <a:lnTo>
                    <a:pt x="261634" y="343560"/>
                  </a:lnTo>
                  <a:lnTo>
                    <a:pt x="293348" y="383202"/>
                  </a:lnTo>
                  <a:lnTo>
                    <a:pt x="272205" y="412272"/>
                  </a:lnTo>
                  <a:lnTo>
                    <a:pt x="243135" y="417558"/>
                  </a:lnTo>
                  <a:lnTo>
                    <a:pt x="235206" y="428129"/>
                  </a:lnTo>
                  <a:lnTo>
                    <a:pt x="248420" y="462485"/>
                  </a:lnTo>
                  <a:lnTo>
                    <a:pt x="264277" y="465128"/>
                  </a:lnTo>
                  <a:lnTo>
                    <a:pt x="277491" y="451914"/>
                  </a:lnTo>
                  <a:lnTo>
                    <a:pt x="306561" y="451914"/>
                  </a:lnTo>
                  <a:lnTo>
                    <a:pt x="322418" y="470413"/>
                  </a:lnTo>
                  <a:lnTo>
                    <a:pt x="325061" y="499484"/>
                  </a:lnTo>
                  <a:lnTo>
                    <a:pt x="346203" y="502127"/>
                  </a:lnTo>
                  <a:lnTo>
                    <a:pt x="362060" y="470413"/>
                  </a:lnTo>
                  <a:lnTo>
                    <a:pt x="388487" y="451914"/>
                  </a:lnTo>
                  <a:lnTo>
                    <a:pt x="417558" y="459842"/>
                  </a:lnTo>
                  <a:lnTo>
                    <a:pt x="436057" y="436057"/>
                  </a:lnTo>
                  <a:lnTo>
                    <a:pt x="446628" y="409630"/>
                  </a:lnTo>
                  <a:lnTo>
                    <a:pt x="422843" y="396416"/>
                  </a:lnTo>
                  <a:lnTo>
                    <a:pt x="436057" y="362060"/>
                  </a:lnTo>
                  <a:lnTo>
                    <a:pt x="430772" y="332989"/>
                  </a:lnTo>
                  <a:lnTo>
                    <a:pt x="430772" y="301276"/>
                  </a:lnTo>
                  <a:lnTo>
                    <a:pt x="417558" y="282776"/>
                  </a:lnTo>
                  <a:lnTo>
                    <a:pt x="438700" y="256349"/>
                  </a:lnTo>
                  <a:lnTo>
                    <a:pt x="459842" y="243135"/>
                  </a:lnTo>
                  <a:lnTo>
                    <a:pt x="512698" y="221993"/>
                  </a:lnTo>
                  <a:lnTo>
                    <a:pt x="547054" y="237849"/>
                  </a:lnTo>
                  <a:lnTo>
                    <a:pt x="576124" y="240492"/>
                  </a:lnTo>
                  <a:lnTo>
                    <a:pt x="591981" y="224635"/>
                  </a:lnTo>
                  <a:lnTo>
                    <a:pt x="636908" y="237849"/>
                  </a:lnTo>
                  <a:lnTo>
                    <a:pt x="652765" y="261634"/>
                  </a:lnTo>
                  <a:lnTo>
                    <a:pt x="644837" y="198208"/>
                  </a:lnTo>
                  <a:lnTo>
                    <a:pt x="660693" y="174423"/>
                  </a:lnTo>
                  <a:lnTo>
                    <a:pt x="660693" y="97782"/>
                  </a:lnTo>
                  <a:lnTo>
                    <a:pt x="679193" y="84568"/>
                  </a:lnTo>
                  <a:lnTo>
                    <a:pt x="692406" y="42284"/>
                  </a:lnTo>
                  <a:lnTo>
                    <a:pt x="726763" y="55498"/>
                  </a:lnTo>
                  <a:lnTo>
                    <a:pt x="737334" y="0"/>
                  </a:lnTo>
                  <a:lnTo>
                    <a:pt x="784904" y="10571"/>
                  </a:lnTo>
                  <a:lnTo>
                    <a:pt x="806046" y="29070"/>
                  </a:lnTo>
                  <a:lnTo>
                    <a:pt x="829831" y="7928"/>
                  </a:lnTo>
                  <a:lnTo>
                    <a:pt x="845687" y="34356"/>
                  </a:lnTo>
                  <a:lnTo>
                    <a:pt x="840402" y="55498"/>
                  </a:lnTo>
                  <a:lnTo>
                    <a:pt x="850973" y="73997"/>
                  </a:lnTo>
                  <a:lnTo>
                    <a:pt x="866830" y="44927"/>
                  </a:lnTo>
                  <a:lnTo>
                    <a:pt x="901186" y="79283"/>
                  </a:lnTo>
                  <a:lnTo>
                    <a:pt x="917042" y="103068"/>
                  </a:lnTo>
                  <a:lnTo>
                    <a:pt x="969898" y="97782"/>
                  </a:lnTo>
                  <a:lnTo>
                    <a:pt x="988397" y="161209"/>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33</a:t>
              </a:r>
            </a:p>
          </p:txBody>
        </p:sp>
        <p:sp>
          <p:nvSpPr>
            <p:cNvPr id="34" name="33 Forma libre"/>
            <p:cNvSpPr/>
            <p:nvPr/>
          </p:nvSpPr>
          <p:spPr>
            <a:xfrm>
              <a:off x="4256469" y="4471513"/>
              <a:ext cx="595353" cy="616561"/>
            </a:xfrm>
            <a:custGeom>
              <a:avLst/>
              <a:gdLst>
                <a:gd name="connsiteX0" fmla="*/ 504770 w 774333"/>
                <a:gd name="connsiteY0" fmla="*/ 155924 h 853616"/>
                <a:gd name="connsiteX1" fmla="*/ 473056 w 774333"/>
                <a:gd name="connsiteY1" fmla="*/ 116282 h 853616"/>
                <a:gd name="connsiteX2" fmla="*/ 443986 w 774333"/>
                <a:gd name="connsiteY2" fmla="*/ 55498 h 853616"/>
                <a:gd name="connsiteX3" fmla="*/ 396416 w 774333"/>
                <a:gd name="connsiteY3" fmla="*/ 0 h 853616"/>
                <a:gd name="connsiteX4" fmla="*/ 377917 w 774333"/>
                <a:gd name="connsiteY4" fmla="*/ 23785 h 853616"/>
                <a:gd name="connsiteX5" fmla="*/ 351489 w 774333"/>
                <a:gd name="connsiteY5" fmla="*/ 26428 h 853616"/>
                <a:gd name="connsiteX6" fmla="*/ 367345 w 774333"/>
                <a:gd name="connsiteY6" fmla="*/ 68712 h 853616"/>
                <a:gd name="connsiteX7" fmla="*/ 367345 w 774333"/>
                <a:gd name="connsiteY7" fmla="*/ 97783 h 853616"/>
                <a:gd name="connsiteX8" fmla="*/ 335632 w 774333"/>
                <a:gd name="connsiteY8" fmla="*/ 95140 h 853616"/>
                <a:gd name="connsiteX9" fmla="*/ 306562 w 774333"/>
                <a:gd name="connsiteY9" fmla="*/ 124210 h 853616"/>
                <a:gd name="connsiteX10" fmla="*/ 280134 w 774333"/>
                <a:gd name="connsiteY10" fmla="*/ 105711 h 853616"/>
                <a:gd name="connsiteX11" fmla="*/ 282777 w 774333"/>
                <a:gd name="connsiteY11" fmla="*/ 76640 h 853616"/>
                <a:gd name="connsiteX12" fmla="*/ 261634 w 774333"/>
                <a:gd name="connsiteY12" fmla="*/ 89854 h 853616"/>
                <a:gd name="connsiteX13" fmla="*/ 245778 w 774333"/>
                <a:gd name="connsiteY13" fmla="*/ 71355 h 853616"/>
                <a:gd name="connsiteX14" fmla="*/ 208779 w 774333"/>
                <a:gd name="connsiteY14" fmla="*/ 121568 h 853616"/>
                <a:gd name="connsiteX15" fmla="*/ 166495 w 774333"/>
                <a:gd name="connsiteY15" fmla="*/ 118925 h 853616"/>
                <a:gd name="connsiteX16" fmla="*/ 163852 w 774333"/>
                <a:gd name="connsiteY16" fmla="*/ 150638 h 853616"/>
                <a:gd name="connsiteX17" fmla="*/ 169137 w 774333"/>
                <a:gd name="connsiteY17" fmla="*/ 192922 h 853616"/>
                <a:gd name="connsiteX18" fmla="*/ 132139 w 774333"/>
                <a:gd name="connsiteY18" fmla="*/ 227279 h 853616"/>
                <a:gd name="connsiteX19" fmla="*/ 97782 w 774333"/>
                <a:gd name="connsiteY19" fmla="*/ 245778 h 853616"/>
                <a:gd name="connsiteX20" fmla="*/ 129496 w 774333"/>
                <a:gd name="connsiteY20" fmla="*/ 301276 h 853616"/>
                <a:gd name="connsiteX21" fmla="*/ 103068 w 774333"/>
                <a:gd name="connsiteY21" fmla="*/ 330347 h 853616"/>
                <a:gd name="connsiteX22" fmla="*/ 66069 w 774333"/>
                <a:gd name="connsiteY22" fmla="*/ 317133 h 853616"/>
                <a:gd name="connsiteX23" fmla="*/ 15856 w 774333"/>
                <a:gd name="connsiteY23" fmla="*/ 346203 h 853616"/>
                <a:gd name="connsiteX24" fmla="*/ 31713 w 774333"/>
                <a:gd name="connsiteY24" fmla="*/ 380559 h 853616"/>
                <a:gd name="connsiteX25" fmla="*/ 21142 w 774333"/>
                <a:gd name="connsiteY25" fmla="*/ 430772 h 853616"/>
                <a:gd name="connsiteX26" fmla="*/ 26428 w 774333"/>
                <a:gd name="connsiteY26" fmla="*/ 488913 h 853616"/>
                <a:gd name="connsiteX27" fmla="*/ 92497 w 774333"/>
                <a:gd name="connsiteY27" fmla="*/ 502127 h 853616"/>
                <a:gd name="connsiteX28" fmla="*/ 44927 w 774333"/>
                <a:gd name="connsiteY28" fmla="*/ 539126 h 853616"/>
                <a:gd name="connsiteX29" fmla="*/ 0 w 774333"/>
                <a:gd name="connsiteY29" fmla="*/ 549697 h 853616"/>
                <a:gd name="connsiteX30" fmla="*/ 21142 w 774333"/>
                <a:gd name="connsiteY30" fmla="*/ 581410 h 853616"/>
                <a:gd name="connsiteX31" fmla="*/ 58141 w 774333"/>
                <a:gd name="connsiteY31" fmla="*/ 594624 h 853616"/>
                <a:gd name="connsiteX32" fmla="*/ 95140 w 774333"/>
                <a:gd name="connsiteY32" fmla="*/ 610481 h 853616"/>
                <a:gd name="connsiteX33" fmla="*/ 103068 w 774333"/>
                <a:gd name="connsiteY33" fmla="*/ 626337 h 853616"/>
                <a:gd name="connsiteX34" fmla="*/ 81926 w 774333"/>
                <a:gd name="connsiteY34" fmla="*/ 647480 h 853616"/>
                <a:gd name="connsiteX35" fmla="*/ 105711 w 774333"/>
                <a:gd name="connsiteY35" fmla="*/ 681836 h 853616"/>
                <a:gd name="connsiteX36" fmla="*/ 71355 w 774333"/>
                <a:gd name="connsiteY36" fmla="*/ 689764 h 853616"/>
                <a:gd name="connsiteX37" fmla="*/ 161209 w 774333"/>
                <a:gd name="connsiteY37" fmla="*/ 734691 h 853616"/>
                <a:gd name="connsiteX38" fmla="*/ 126853 w 774333"/>
                <a:gd name="connsiteY38" fmla="*/ 766405 h 853616"/>
                <a:gd name="connsiteX39" fmla="*/ 140067 w 774333"/>
                <a:gd name="connsiteY39" fmla="*/ 792832 h 853616"/>
                <a:gd name="connsiteX40" fmla="*/ 134781 w 774333"/>
                <a:gd name="connsiteY40" fmla="*/ 829831 h 853616"/>
                <a:gd name="connsiteX41" fmla="*/ 150638 w 774333"/>
                <a:gd name="connsiteY41" fmla="*/ 843045 h 853616"/>
                <a:gd name="connsiteX42" fmla="*/ 166495 w 774333"/>
                <a:gd name="connsiteY42" fmla="*/ 819260 h 853616"/>
                <a:gd name="connsiteX43" fmla="*/ 166495 w 774333"/>
                <a:gd name="connsiteY43" fmla="*/ 819260 h 853616"/>
                <a:gd name="connsiteX44" fmla="*/ 166495 w 774333"/>
                <a:gd name="connsiteY44" fmla="*/ 819260 h 853616"/>
                <a:gd name="connsiteX45" fmla="*/ 184994 w 774333"/>
                <a:gd name="connsiteY45" fmla="*/ 806046 h 853616"/>
                <a:gd name="connsiteX46" fmla="*/ 195565 w 774333"/>
                <a:gd name="connsiteY46" fmla="*/ 853616 h 853616"/>
                <a:gd name="connsiteX47" fmla="*/ 224636 w 774333"/>
                <a:gd name="connsiteY47" fmla="*/ 811332 h 853616"/>
                <a:gd name="connsiteX48" fmla="*/ 232564 w 774333"/>
                <a:gd name="connsiteY48" fmla="*/ 776976 h 853616"/>
                <a:gd name="connsiteX49" fmla="*/ 240492 w 774333"/>
                <a:gd name="connsiteY49" fmla="*/ 742620 h 853616"/>
                <a:gd name="connsiteX50" fmla="*/ 266920 w 774333"/>
                <a:gd name="connsiteY50" fmla="*/ 769047 h 853616"/>
                <a:gd name="connsiteX51" fmla="*/ 290705 w 774333"/>
                <a:gd name="connsiteY51" fmla="*/ 750548 h 853616"/>
                <a:gd name="connsiteX52" fmla="*/ 332989 w 774333"/>
                <a:gd name="connsiteY52" fmla="*/ 763762 h 853616"/>
                <a:gd name="connsiteX53" fmla="*/ 354132 w 774333"/>
                <a:gd name="connsiteY53" fmla="*/ 779618 h 853616"/>
                <a:gd name="connsiteX54" fmla="*/ 399059 w 774333"/>
                <a:gd name="connsiteY54" fmla="*/ 758476 h 853616"/>
                <a:gd name="connsiteX55" fmla="*/ 412273 w 774333"/>
                <a:gd name="connsiteY55" fmla="*/ 776976 h 853616"/>
                <a:gd name="connsiteX56" fmla="*/ 462485 w 774333"/>
                <a:gd name="connsiteY56" fmla="*/ 795475 h 853616"/>
                <a:gd name="connsiteX57" fmla="*/ 459843 w 774333"/>
                <a:gd name="connsiteY57" fmla="*/ 753191 h 853616"/>
                <a:gd name="connsiteX58" fmla="*/ 504770 w 774333"/>
                <a:gd name="connsiteY58" fmla="*/ 763762 h 853616"/>
                <a:gd name="connsiteX59" fmla="*/ 483628 w 774333"/>
                <a:gd name="connsiteY59" fmla="*/ 734691 h 853616"/>
                <a:gd name="connsiteX60" fmla="*/ 494199 w 774333"/>
                <a:gd name="connsiteY60" fmla="*/ 718835 h 853616"/>
                <a:gd name="connsiteX61" fmla="*/ 515341 w 774333"/>
                <a:gd name="connsiteY61" fmla="*/ 742620 h 853616"/>
                <a:gd name="connsiteX62" fmla="*/ 539126 w 774333"/>
                <a:gd name="connsiteY62" fmla="*/ 726763 h 853616"/>
                <a:gd name="connsiteX63" fmla="*/ 554982 w 774333"/>
                <a:gd name="connsiteY63" fmla="*/ 726763 h 853616"/>
                <a:gd name="connsiteX64" fmla="*/ 573482 w 774333"/>
                <a:gd name="connsiteY64" fmla="*/ 713549 h 853616"/>
                <a:gd name="connsiteX65" fmla="*/ 594624 w 774333"/>
                <a:gd name="connsiteY65" fmla="*/ 721477 h 853616"/>
                <a:gd name="connsiteX66" fmla="*/ 594624 w 774333"/>
                <a:gd name="connsiteY66" fmla="*/ 721477 h 853616"/>
                <a:gd name="connsiteX67" fmla="*/ 631623 w 774333"/>
                <a:gd name="connsiteY67" fmla="*/ 721477 h 853616"/>
                <a:gd name="connsiteX68" fmla="*/ 671265 w 774333"/>
                <a:gd name="connsiteY68" fmla="*/ 689764 h 853616"/>
                <a:gd name="connsiteX69" fmla="*/ 708263 w 774333"/>
                <a:gd name="connsiteY69" fmla="*/ 689764 h 853616"/>
                <a:gd name="connsiteX70" fmla="*/ 716192 w 774333"/>
                <a:gd name="connsiteY70" fmla="*/ 663336 h 853616"/>
                <a:gd name="connsiteX71" fmla="*/ 663336 w 774333"/>
                <a:gd name="connsiteY71" fmla="*/ 597267 h 853616"/>
                <a:gd name="connsiteX72" fmla="*/ 665979 w 774333"/>
                <a:gd name="connsiteY72" fmla="*/ 557625 h 853616"/>
                <a:gd name="connsiteX73" fmla="*/ 692407 w 774333"/>
                <a:gd name="connsiteY73" fmla="*/ 531198 h 853616"/>
                <a:gd name="connsiteX74" fmla="*/ 671265 w 774333"/>
                <a:gd name="connsiteY74" fmla="*/ 486270 h 853616"/>
                <a:gd name="connsiteX75" fmla="*/ 713549 w 774333"/>
                <a:gd name="connsiteY75" fmla="*/ 412273 h 853616"/>
                <a:gd name="connsiteX76" fmla="*/ 697692 w 774333"/>
                <a:gd name="connsiteY76" fmla="*/ 369988 h 853616"/>
                <a:gd name="connsiteX77" fmla="*/ 726763 w 774333"/>
                <a:gd name="connsiteY77" fmla="*/ 317133 h 853616"/>
                <a:gd name="connsiteX78" fmla="*/ 750548 w 774333"/>
                <a:gd name="connsiteY78" fmla="*/ 290705 h 853616"/>
                <a:gd name="connsiteX79" fmla="*/ 774333 w 774333"/>
                <a:gd name="connsiteY79" fmla="*/ 248421 h 853616"/>
                <a:gd name="connsiteX80" fmla="*/ 755833 w 774333"/>
                <a:gd name="connsiteY80" fmla="*/ 227279 h 853616"/>
                <a:gd name="connsiteX81" fmla="*/ 726763 w 774333"/>
                <a:gd name="connsiteY81" fmla="*/ 118925 h 853616"/>
                <a:gd name="connsiteX82" fmla="*/ 700335 w 774333"/>
                <a:gd name="connsiteY82" fmla="*/ 116282 h 853616"/>
                <a:gd name="connsiteX83" fmla="*/ 705621 w 774333"/>
                <a:gd name="connsiteY83" fmla="*/ 76640 h 853616"/>
                <a:gd name="connsiteX84" fmla="*/ 671265 w 774333"/>
                <a:gd name="connsiteY84" fmla="*/ 26428 h 853616"/>
                <a:gd name="connsiteX85" fmla="*/ 647480 w 774333"/>
                <a:gd name="connsiteY85" fmla="*/ 44927 h 853616"/>
                <a:gd name="connsiteX86" fmla="*/ 681836 w 774333"/>
                <a:gd name="connsiteY86" fmla="*/ 81926 h 853616"/>
                <a:gd name="connsiteX87" fmla="*/ 660693 w 774333"/>
                <a:gd name="connsiteY87" fmla="*/ 103068 h 853616"/>
                <a:gd name="connsiteX88" fmla="*/ 623695 w 774333"/>
                <a:gd name="connsiteY88" fmla="*/ 50213 h 853616"/>
                <a:gd name="connsiteX89" fmla="*/ 615766 w 774333"/>
                <a:gd name="connsiteY89" fmla="*/ 89854 h 853616"/>
                <a:gd name="connsiteX90" fmla="*/ 628980 w 774333"/>
                <a:gd name="connsiteY90" fmla="*/ 132139 h 853616"/>
                <a:gd name="connsiteX91" fmla="*/ 618409 w 774333"/>
                <a:gd name="connsiteY91" fmla="*/ 150638 h 853616"/>
                <a:gd name="connsiteX92" fmla="*/ 576125 w 774333"/>
                <a:gd name="connsiteY92" fmla="*/ 153281 h 853616"/>
                <a:gd name="connsiteX93" fmla="*/ 562911 w 774333"/>
                <a:gd name="connsiteY93" fmla="*/ 171780 h 853616"/>
                <a:gd name="connsiteX94" fmla="*/ 504770 w 774333"/>
                <a:gd name="connsiteY94" fmla="*/ 155924 h 8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74333" h="853616">
                  <a:moveTo>
                    <a:pt x="504770" y="155924"/>
                  </a:moveTo>
                  <a:lnTo>
                    <a:pt x="473056" y="116282"/>
                  </a:lnTo>
                  <a:lnTo>
                    <a:pt x="443986" y="55498"/>
                  </a:lnTo>
                  <a:lnTo>
                    <a:pt x="396416" y="0"/>
                  </a:lnTo>
                  <a:lnTo>
                    <a:pt x="377917" y="23785"/>
                  </a:lnTo>
                  <a:lnTo>
                    <a:pt x="351489" y="26428"/>
                  </a:lnTo>
                  <a:lnTo>
                    <a:pt x="367345" y="68712"/>
                  </a:lnTo>
                  <a:lnTo>
                    <a:pt x="367345" y="97783"/>
                  </a:lnTo>
                  <a:lnTo>
                    <a:pt x="335632" y="95140"/>
                  </a:lnTo>
                  <a:lnTo>
                    <a:pt x="306562" y="124210"/>
                  </a:lnTo>
                  <a:lnTo>
                    <a:pt x="280134" y="105711"/>
                  </a:lnTo>
                  <a:lnTo>
                    <a:pt x="282777" y="76640"/>
                  </a:lnTo>
                  <a:lnTo>
                    <a:pt x="261634" y="89854"/>
                  </a:lnTo>
                  <a:lnTo>
                    <a:pt x="245778" y="71355"/>
                  </a:lnTo>
                  <a:lnTo>
                    <a:pt x="208779" y="121568"/>
                  </a:lnTo>
                  <a:lnTo>
                    <a:pt x="166495" y="118925"/>
                  </a:lnTo>
                  <a:lnTo>
                    <a:pt x="163852" y="150638"/>
                  </a:lnTo>
                  <a:lnTo>
                    <a:pt x="169137" y="192922"/>
                  </a:lnTo>
                  <a:lnTo>
                    <a:pt x="132139" y="227279"/>
                  </a:lnTo>
                  <a:lnTo>
                    <a:pt x="97782" y="245778"/>
                  </a:lnTo>
                  <a:lnTo>
                    <a:pt x="129496" y="301276"/>
                  </a:lnTo>
                  <a:lnTo>
                    <a:pt x="103068" y="330347"/>
                  </a:lnTo>
                  <a:lnTo>
                    <a:pt x="66069" y="317133"/>
                  </a:lnTo>
                  <a:lnTo>
                    <a:pt x="15856" y="346203"/>
                  </a:lnTo>
                  <a:lnTo>
                    <a:pt x="31713" y="380559"/>
                  </a:lnTo>
                  <a:lnTo>
                    <a:pt x="21142" y="430772"/>
                  </a:lnTo>
                  <a:lnTo>
                    <a:pt x="26428" y="488913"/>
                  </a:lnTo>
                  <a:lnTo>
                    <a:pt x="92497" y="502127"/>
                  </a:lnTo>
                  <a:lnTo>
                    <a:pt x="44927" y="539126"/>
                  </a:lnTo>
                  <a:lnTo>
                    <a:pt x="0" y="549697"/>
                  </a:lnTo>
                  <a:lnTo>
                    <a:pt x="21142" y="581410"/>
                  </a:lnTo>
                  <a:lnTo>
                    <a:pt x="58141" y="594624"/>
                  </a:lnTo>
                  <a:lnTo>
                    <a:pt x="95140" y="610481"/>
                  </a:lnTo>
                  <a:lnTo>
                    <a:pt x="103068" y="626337"/>
                  </a:lnTo>
                  <a:lnTo>
                    <a:pt x="81926" y="647480"/>
                  </a:lnTo>
                  <a:lnTo>
                    <a:pt x="105711" y="681836"/>
                  </a:lnTo>
                  <a:lnTo>
                    <a:pt x="71355" y="689764"/>
                  </a:lnTo>
                  <a:lnTo>
                    <a:pt x="161209" y="734691"/>
                  </a:lnTo>
                  <a:lnTo>
                    <a:pt x="126853" y="766405"/>
                  </a:lnTo>
                  <a:lnTo>
                    <a:pt x="140067" y="792832"/>
                  </a:lnTo>
                  <a:lnTo>
                    <a:pt x="134781" y="829831"/>
                  </a:lnTo>
                  <a:lnTo>
                    <a:pt x="150638" y="843045"/>
                  </a:lnTo>
                  <a:lnTo>
                    <a:pt x="166495" y="819260"/>
                  </a:lnTo>
                  <a:lnTo>
                    <a:pt x="166495" y="819260"/>
                  </a:lnTo>
                  <a:lnTo>
                    <a:pt x="166495" y="819260"/>
                  </a:lnTo>
                  <a:lnTo>
                    <a:pt x="184994" y="806046"/>
                  </a:lnTo>
                  <a:lnTo>
                    <a:pt x="195565" y="853616"/>
                  </a:lnTo>
                  <a:lnTo>
                    <a:pt x="224636" y="811332"/>
                  </a:lnTo>
                  <a:lnTo>
                    <a:pt x="232564" y="776976"/>
                  </a:lnTo>
                  <a:lnTo>
                    <a:pt x="240492" y="742620"/>
                  </a:lnTo>
                  <a:lnTo>
                    <a:pt x="266920" y="769047"/>
                  </a:lnTo>
                  <a:lnTo>
                    <a:pt x="290705" y="750548"/>
                  </a:lnTo>
                  <a:lnTo>
                    <a:pt x="332989" y="763762"/>
                  </a:lnTo>
                  <a:lnTo>
                    <a:pt x="354132" y="779618"/>
                  </a:lnTo>
                  <a:lnTo>
                    <a:pt x="399059" y="758476"/>
                  </a:lnTo>
                  <a:lnTo>
                    <a:pt x="412273" y="776976"/>
                  </a:lnTo>
                  <a:lnTo>
                    <a:pt x="462485" y="795475"/>
                  </a:lnTo>
                  <a:lnTo>
                    <a:pt x="459843" y="753191"/>
                  </a:lnTo>
                  <a:lnTo>
                    <a:pt x="504770" y="763762"/>
                  </a:lnTo>
                  <a:lnTo>
                    <a:pt x="483628" y="734691"/>
                  </a:lnTo>
                  <a:lnTo>
                    <a:pt x="494199" y="718835"/>
                  </a:lnTo>
                  <a:lnTo>
                    <a:pt x="515341" y="742620"/>
                  </a:lnTo>
                  <a:lnTo>
                    <a:pt x="539126" y="726763"/>
                  </a:lnTo>
                  <a:lnTo>
                    <a:pt x="554982" y="726763"/>
                  </a:lnTo>
                  <a:lnTo>
                    <a:pt x="573482" y="713549"/>
                  </a:lnTo>
                  <a:lnTo>
                    <a:pt x="594624" y="721477"/>
                  </a:lnTo>
                  <a:lnTo>
                    <a:pt x="594624" y="721477"/>
                  </a:lnTo>
                  <a:lnTo>
                    <a:pt x="631623" y="721477"/>
                  </a:lnTo>
                  <a:lnTo>
                    <a:pt x="671265" y="689764"/>
                  </a:lnTo>
                  <a:lnTo>
                    <a:pt x="708263" y="689764"/>
                  </a:lnTo>
                  <a:lnTo>
                    <a:pt x="716192" y="663336"/>
                  </a:lnTo>
                  <a:lnTo>
                    <a:pt x="663336" y="597267"/>
                  </a:lnTo>
                  <a:lnTo>
                    <a:pt x="665979" y="557625"/>
                  </a:lnTo>
                  <a:lnTo>
                    <a:pt x="692407" y="531198"/>
                  </a:lnTo>
                  <a:lnTo>
                    <a:pt x="671265" y="486270"/>
                  </a:lnTo>
                  <a:lnTo>
                    <a:pt x="713549" y="412273"/>
                  </a:lnTo>
                  <a:lnTo>
                    <a:pt x="697692" y="369988"/>
                  </a:lnTo>
                  <a:lnTo>
                    <a:pt x="726763" y="317133"/>
                  </a:lnTo>
                  <a:lnTo>
                    <a:pt x="750548" y="290705"/>
                  </a:lnTo>
                  <a:lnTo>
                    <a:pt x="774333" y="248421"/>
                  </a:lnTo>
                  <a:lnTo>
                    <a:pt x="755833" y="227279"/>
                  </a:lnTo>
                  <a:lnTo>
                    <a:pt x="726763" y="118925"/>
                  </a:lnTo>
                  <a:lnTo>
                    <a:pt x="700335" y="116282"/>
                  </a:lnTo>
                  <a:lnTo>
                    <a:pt x="705621" y="76640"/>
                  </a:lnTo>
                  <a:lnTo>
                    <a:pt x="671265" y="26428"/>
                  </a:lnTo>
                  <a:lnTo>
                    <a:pt x="647480" y="44927"/>
                  </a:lnTo>
                  <a:lnTo>
                    <a:pt x="681836" y="81926"/>
                  </a:lnTo>
                  <a:lnTo>
                    <a:pt x="660693" y="103068"/>
                  </a:lnTo>
                  <a:lnTo>
                    <a:pt x="623695" y="50213"/>
                  </a:lnTo>
                  <a:lnTo>
                    <a:pt x="615766" y="89854"/>
                  </a:lnTo>
                  <a:lnTo>
                    <a:pt x="628980" y="132139"/>
                  </a:lnTo>
                  <a:lnTo>
                    <a:pt x="618409" y="150638"/>
                  </a:lnTo>
                  <a:lnTo>
                    <a:pt x="576125" y="153281"/>
                  </a:lnTo>
                  <a:lnTo>
                    <a:pt x="562911" y="171780"/>
                  </a:lnTo>
                  <a:lnTo>
                    <a:pt x="504770" y="155924"/>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7</a:t>
              </a:r>
            </a:p>
          </p:txBody>
        </p:sp>
        <p:sp>
          <p:nvSpPr>
            <p:cNvPr id="35" name="34 Forma libre"/>
            <p:cNvSpPr/>
            <p:nvPr/>
          </p:nvSpPr>
          <p:spPr>
            <a:xfrm>
              <a:off x="4431267" y="4945384"/>
              <a:ext cx="541703" cy="320612"/>
            </a:xfrm>
            <a:custGeom>
              <a:avLst/>
              <a:gdLst>
                <a:gd name="connsiteX0" fmla="*/ 488914 w 705621"/>
                <a:gd name="connsiteY0" fmla="*/ 0 h 443986"/>
                <a:gd name="connsiteX1" fmla="*/ 560269 w 705621"/>
                <a:gd name="connsiteY1" fmla="*/ 60784 h 443986"/>
                <a:gd name="connsiteX2" fmla="*/ 623695 w 705621"/>
                <a:gd name="connsiteY2" fmla="*/ 47570 h 443986"/>
                <a:gd name="connsiteX3" fmla="*/ 597267 w 705621"/>
                <a:gd name="connsiteY3" fmla="*/ 110997 h 443986"/>
                <a:gd name="connsiteX4" fmla="*/ 607839 w 705621"/>
                <a:gd name="connsiteY4" fmla="*/ 124210 h 443986"/>
                <a:gd name="connsiteX5" fmla="*/ 626338 w 705621"/>
                <a:gd name="connsiteY5" fmla="*/ 113639 h 443986"/>
                <a:gd name="connsiteX6" fmla="*/ 660694 w 705621"/>
                <a:gd name="connsiteY6" fmla="*/ 169138 h 443986"/>
                <a:gd name="connsiteX7" fmla="*/ 655408 w 705621"/>
                <a:gd name="connsiteY7" fmla="*/ 208779 h 443986"/>
                <a:gd name="connsiteX8" fmla="*/ 673908 w 705621"/>
                <a:gd name="connsiteY8" fmla="*/ 211422 h 443986"/>
                <a:gd name="connsiteX9" fmla="*/ 705621 w 705621"/>
                <a:gd name="connsiteY9" fmla="*/ 280134 h 443986"/>
                <a:gd name="connsiteX10" fmla="*/ 644837 w 705621"/>
                <a:gd name="connsiteY10" fmla="*/ 277491 h 443986"/>
                <a:gd name="connsiteX11" fmla="*/ 615767 w 705621"/>
                <a:gd name="connsiteY11" fmla="*/ 335632 h 443986"/>
                <a:gd name="connsiteX12" fmla="*/ 615767 w 705621"/>
                <a:gd name="connsiteY12" fmla="*/ 356775 h 443986"/>
                <a:gd name="connsiteX13" fmla="*/ 528555 w 705621"/>
                <a:gd name="connsiteY13" fmla="*/ 443986 h 443986"/>
                <a:gd name="connsiteX14" fmla="*/ 478343 w 705621"/>
                <a:gd name="connsiteY14" fmla="*/ 441343 h 443986"/>
                <a:gd name="connsiteX15" fmla="*/ 396417 w 705621"/>
                <a:gd name="connsiteY15" fmla="*/ 412273 h 443986"/>
                <a:gd name="connsiteX16" fmla="*/ 322419 w 705621"/>
                <a:gd name="connsiteY16" fmla="*/ 401702 h 443986"/>
                <a:gd name="connsiteX17" fmla="*/ 298634 w 705621"/>
                <a:gd name="connsiteY17" fmla="*/ 391131 h 443986"/>
                <a:gd name="connsiteX18" fmla="*/ 274849 w 705621"/>
                <a:gd name="connsiteY18" fmla="*/ 399059 h 443986"/>
                <a:gd name="connsiteX19" fmla="*/ 248421 w 705621"/>
                <a:gd name="connsiteY19" fmla="*/ 367346 h 443986"/>
                <a:gd name="connsiteX20" fmla="*/ 166495 w 705621"/>
                <a:gd name="connsiteY20" fmla="*/ 433415 h 443986"/>
                <a:gd name="connsiteX21" fmla="*/ 137425 w 705621"/>
                <a:gd name="connsiteY21" fmla="*/ 428129 h 443986"/>
                <a:gd name="connsiteX22" fmla="*/ 118925 w 705621"/>
                <a:gd name="connsiteY22" fmla="*/ 425487 h 443986"/>
                <a:gd name="connsiteX23" fmla="*/ 113640 w 705621"/>
                <a:gd name="connsiteY23" fmla="*/ 406987 h 443986"/>
                <a:gd name="connsiteX24" fmla="*/ 95140 w 705621"/>
                <a:gd name="connsiteY24" fmla="*/ 396416 h 443986"/>
                <a:gd name="connsiteX25" fmla="*/ 58141 w 705621"/>
                <a:gd name="connsiteY25" fmla="*/ 290705 h 443986"/>
                <a:gd name="connsiteX26" fmla="*/ 15857 w 705621"/>
                <a:gd name="connsiteY26" fmla="*/ 301276 h 443986"/>
                <a:gd name="connsiteX27" fmla="*/ 0 w 705621"/>
                <a:gd name="connsiteY27" fmla="*/ 261635 h 443986"/>
                <a:gd name="connsiteX28" fmla="*/ 0 w 705621"/>
                <a:gd name="connsiteY28" fmla="*/ 227279 h 443986"/>
                <a:gd name="connsiteX29" fmla="*/ 10571 w 705621"/>
                <a:gd name="connsiteY29" fmla="*/ 190280 h 443986"/>
                <a:gd name="connsiteX30" fmla="*/ 2643 w 705621"/>
                <a:gd name="connsiteY30" fmla="*/ 147995 h 443986"/>
                <a:gd name="connsiteX31" fmla="*/ 2643 w 705621"/>
                <a:gd name="connsiteY31" fmla="*/ 147995 h 443986"/>
                <a:gd name="connsiteX32" fmla="*/ 21143 w 705621"/>
                <a:gd name="connsiteY32" fmla="*/ 92497 h 443986"/>
                <a:gd name="connsiteX33" fmla="*/ 47570 w 705621"/>
                <a:gd name="connsiteY33" fmla="*/ 118925 h 443986"/>
                <a:gd name="connsiteX34" fmla="*/ 60784 w 705621"/>
                <a:gd name="connsiteY34" fmla="*/ 103068 h 443986"/>
                <a:gd name="connsiteX35" fmla="*/ 95140 w 705621"/>
                <a:gd name="connsiteY35" fmla="*/ 105711 h 443986"/>
                <a:gd name="connsiteX36" fmla="*/ 126854 w 705621"/>
                <a:gd name="connsiteY36" fmla="*/ 121568 h 443986"/>
                <a:gd name="connsiteX37" fmla="*/ 177066 w 705621"/>
                <a:gd name="connsiteY37" fmla="*/ 105711 h 443986"/>
                <a:gd name="connsiteX38" fmla="*/ 235207 w 705621"/>
                <a:gd name="connsiteY38" fmla="*/ 145353 h 443986"/>
                <a:gd name="connsiteX39" fmla="*/ 232565 w 705621"/>
                <a:gd name="connsiteY39" fmla="*/ 103068 h 443986"/>
                <a:gd name="connsiteX40" fmla="*/ 277492 w 705621"/>
                <a:gd name="connsiteY40" fmla="*/ 108354 h 443986"/>
                <a:gd name="connsiteX41" fmla="*/ 256350 w 705621"/>
                <a:gd name="connsiteY41" fmla="*/ 76640 h 443986"/>
                <a:gd name="connsiteX42" fmla="*/ 266921 w 705621"/>
                <a:gd name="connsiteY42" fmla="*/ 63427 h 443986"/>
                <a:gd name="connsiteX43" fmla="*/ 293348 w 705621"/>
                <a:gd name="connsiteY43" fmla="*/ 84569 h 443986"/>
                <a:gd name="connsiteX44" fmla="*/ 335633 w 705621"/>
                <a:gd name="connsiteY44" fmla="*/ 71355 h 443986"/>
                <a:gd name="connsiteX45" fmla="*/ 338276 w 705621"/>
                <a:gd name="connsiteY45" fmla="*/ 52856 h 443986"/>
                <a:gd name="connsiteX46" fmla="*/ 391131 w 705621"/>
                <a:gd name="connsiteY46" fmla="*/ 68712 h 443986"/>
                <a:gd name="connsiteX47" fmla="*/ 417559 w 705621"/>
                <a:gd name="connsiteY47" fmla="*/ 55498 h 443986"/>
                <a:gd name="connsiteX48" fmla="*/ 441344 w 705621"/>
                <a:gd name="connsiteY48" fmla="*/ 36999 h 443986"/>
                <a:gd name="connsiteX49" fmla="*/ 488914 w 705621"/>
                <a:gd name="connsiteY49" fmla="*/ 0 h 4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5621" h="443986">
                  <a:moveTo>
                    <a:pt x="488914" y="0"/>
                  </a:moveTo>
                  <a:lnTo>
                    <a:pt x="560269" y="60784"/>
                  </a:lnTo>
                  <a:lnTo>
                    <a:pt x="623695" y="47570"/>
                  </a:lnTo>
                  <a:lnTo>
                    <a:pt x="597267" y="110997"/>
                  </a:lnTo>
                  <a:lnTo>
                    <a:pt x="607839" y="124210"/>
                  </a:lnTo>
                  <a:lnTo>
                    <a:pt x="626338" y="113639"/>
                  </a:lnTo>
                  <a:lnTo>
                    <a:pt x="660694" y="169138"/>
                  </a:lnTo>
                  <a:lnTo>
                    <a:pt x="655408" y="208779"/>
                  </a:lnTo>
                  <a:lnTo>
                    <a:pt x="673908" y="211422"/>
                  </a:lnTo>
                  <a:lnTo>
                    <a:pt x="705621" y="280134"/>
                  </a:lnTo>
                  <a:lnTo>
                    <a:pt x="644837" y="277491"/>
                  </a:lnTo>
                  <a:lnTo>
                    <a:pt x="615767" y="335632"/>
                  </a:lnTo>
                  <a:lnTo>
                    <a:pt x="615767" y="356775"/>
                  </a:lnTo>
                  <a:lnTo>
                    <a:pt x="528555" y="443986"/>
                  </a:lnTo>
                  <a:lnTo>
                    <a:pt x="478343" y="441343"/>
                  </a:lnTo>
                  <a:lnTo>
                    <a:pt x="396417" y="412273"/>
                  </a:lnTo>
                  <a:lnTo>
                    <a:pt x="322419" y="401702"/>
                  </a:lnTo>
                  <a:lnTo>
                    <a:pt x="298634" y="391131"/>
                  </a:lnTo>
                  <a:lnTo>
                    <a:pt x="274849" y="399059"/>
                  </a:lnTo>
                  <a:lnTo>
                    <a:pt x="248421" y="367346"/>
                  </a:lnTo>
                  <a:lnTo>
                    <a:pt x="166495" y="433415"/>
                  </a:lnTo>
                  <a:lnTo>
                    <a:pt x="137425" y="428129"/>
                  </a:lnTo>
                  <a:lnTo>
                    <a:pt x="118925" y="425487"/>
                  </a:lnTo>
                  <a:lnTo>
                    <a:pt x="113640" y="406987"/>
                  </a:lnTo>
                  <a:lnTo>
                    <a:pt x="95140" y="396416"/>
                  </a:lnTo>
                  <a:lnTo>
                    <a:pt x="58141" y="290705"/>
                  </a:lnTo>
                  <a:lnTo>
                    <a:pt x="15857" y="301276"/>
                  </a:lnTo>
                  <a:lnTo>
                    <a:pt x="0" y="261635"/>
                  </a:lnTo>
                  <a:lnTo>
                    <a:pt x="0" y="227279"/>
                  </a:lnTo>
                  <a:lnTo>
                    <a:pt x="10571" y="190280"/>
                  </a:lnTo>
                  <a:lnTo>
                    <a:pt x="2643" y="147995"/>
                  </a:lnTo>
                  <a:lnTo>
                    <a:pt x="2643" y="147995"/>
                  </a:lnTo>
                  <a:lnTo>
                    <a:pt x="21143" y="92497"/>
                  </a:lnTo>
                  <a:lnTo>
                    <a:pt x="47570" y="118925"/>
                  </a:lnTo>
                  <a:lnTo>
                    <a:pt x="60784" y="103068"/>
                  </a:lnTo>
                  <a:lnTo>
                    <a:pt x="95140" y="105711"/>
                  </a:lnTo>
                  <a:lnTo>
                    <a:pt x="126854" y="121568"/>
                  </a:lnTo>
                  <a:lnTo>
                    <a:pt x="177066" y="105711"/>
                  </a:lnTo>
                  <a:lnTo>
                    <a:pt x="235207" y="145353"/>
                  </a:lnTo>
                  <a:lnTo>
                    <a:pt x="232565" y="103068"/>
                  </a:lnTo>
                  <a:lnTo>
                    <a:pt x="277492" y="108354"/>
                  </a:lnTo>
                  <a:lnTo>
                    <a:pt x="256350" y="76640"/>
                  </a:lnTo>
                  <a:lnTo>
                    <a:pt x="266921" y="63427"/>
                  </a:lnTo>
                  <a:lnTo>
                    <a:pt x="293348" y="84569"/>
                  </a:lnTo>
                  <a:lnTo>
                    <a:pt x="335633" y="71355"/>
                  </a:lnTo>
                  <a:lnTo>
                    <a:pt x="338276" y="52856"/>
                  </a:lnTo>
                  <a:lnTo>
                    <a:pt x="391131" y="68712"/>
                  </a:lnTo>
                  <a:lnTo>
                    <a:pt x="417559" y="55498"/>
                  </a:lnTo>
                  <a:lnTo>
                    <a:pt x="441344" y="36999"/>
                  </a:lnTo>
                  <a:lnTo>
                    <a:pt x="488914"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24</a:t>
              </a:r>
            </a:p>
          </p:txBody>
        </p:sp>
        <p:sp>
          <p:nvSpPr>
            <p:cNvPr id="36" name="35 Forma libre"/>
            <p:cNvSpPr/>
            <p:nvPr/>
          </p:nvSpPr>
          <p:spPr>
            <a:xfrm>
              <a:off x="4076479" y="5456248"/>
              <a:ext cx="453438" cy="354083"/>
            </a:xfrm>
            <a:custGeom>
              <a:avLst/>
              <a:gdLst>
                <a:gd name="connsiteX0" fmla="*/ 499484 w 589339"/>
                <a:gd name="connsiteY0" fmla="*/ 52855 h 488913"/>
                <a:gd name="connsiteX1" fmla="*/ 515341 w 589339"/>
                <a:gd name="connsiteY1" fmla="*/ 105711 h 488913"/>
                <a:gd name="connsiteX2" fmla="*/ 515341 w 589339"/>
                <a:gd name="connsiteY2" fmla="*/ 145352 h 488913"/>
                <a:gd name="connsiteX3" fmla="*/ 547054 w 589339"/>
                <a:gd name="connsiteY3" fmla="*/ 140067 h 488913"/>
                <a:gd name="connsiteX4" fmla="*/ 589339 w 589339"/>
                <a:gd name="connsiteY4" fmla="*/ 190280 h 488913"/>
                <a:gd name="connsiteX5" fmla="*/ 560268 w 589339"/>
                <a:gd name="connsiteY5" fmla="*/ 214065 h 488913"/>
                <a:gd name="connsiteX6" fmla="*/ 552340 w 589339"/>
                <a:gd name="connsiteY6" fmla="*/ 245778 h 488913"/>
                <a:gd name="connsiteX7" fmla="*/ 557625 w 589339"/>
                <a:gd name="connsiteY7" fmla="*/ 277491 h 488913"/>
                <a:gd name="connsiteX8" fmla="*/ 504770 w 589339"/>
                <a:gd name="connsiteY8" fmla="*/ 266920 h 488913"/>
                <a:gd name="connsiteX9" fmla="*/ 433415 w 589339"/>
                <a:gd name="connsiteY9" fmla="*/ 208779 h 488913"/>
                <a:gd name="connsiteX10" fmla="*/ 414915 w 589339"/>
                <a:gd name="connsiteY10" fmla="*/ 258992 h 488913"/>
                <a:gd name="connsiteX11" fmla="*/ 388488 w 589339"/>
                <a:gd name="connsiteY11" fmla="*/ 245778 h 488913"/>
                <a:gd name="connsiteX12" fmla="*/ 282777 w 589339"/>
                <a:gd name="connsiteY12" fmla="*/ 322418 h 488913"/>
                <a:gd name="connsiteX13" fmla="*/ 311847 w 589339"/>
                <a:gd name="connsiteY13" fmla="*/ 351489 h 488913"/>
                <a:gd name="connsiteX14" fmla="*/ 327704 w 589339"/>
                <a:gd name="connsiteY14" fmla="*/ 364703 h 488913"/>
                <a:gd name="connsiteX15" fmla="*/ 383202 w 589339"/>
                <a:gd name="connsiteY15" fmla="*/ 372631 h 488913"/>
                <a:gd name="connsiteX16" fmla="*/ 340918 w 589339"/>
                <a:gd name="connsiteY16" fmla="*/ 488913 h 488913"/>
                <a:gd name="connsiteX17" fmla="*/ 171780 w 589339"/>
                <a:gd name="connsiteY17" fmla="*/ 454557 h 488913"/>
                <a:gd name="connsiteX18" fmla="*/ 200851 w 589339"/>
                <a:gd name="connsiteY18" fmla="*/ 406987 h 488913"/>
                <a:gd name="connsiteX19" fmla="*/ 211422 w 589339"/>
                <a:gd name="connsiteY19" fmla="*/ 377917 h 488913"/>
                <a:gd name="connsiteX20" fmla="*/ 192922 w 589339"/>
                <a:gd name="connsiteY20" fmla="*/ 367345 h 488913"/>
                <a:gd name="connsiteX21" fmla="*/ 184994 w 589339"/>
                <a:gd name="connsiteY21" fmla="*/ 388488 h 488913"/>
                <a:gd name="connsiteX22" fmla="*/ 100425 w 589339"/>
                <a:gd name="connsiteY22" fmla="*/ 375274 h 488913"/>
                <a:gd name="connsiteX23" fmla="*/ 89854 w 589339"/>
                <a:gd name="connsiteY23" fmla="*/ 409630 h 488913"/>
                <a:gd name="connsiteX24" fmla="*/ 23785 w 589339"/>
                <a:gd name="connsiteY24" fmla="*/ 396416 h 488913"/>
                <a:gd name="connsiteX25" fmla="*/ 0 w 589339"/>
                <a:gd name="connsiteY25" fmla="*/ 380559 h 488913"/>
                <a:gd name="connsiteX26" fmla="*/ 21142 w 589339"/>
                <a:gd name="connsiteY26" fmla="*/ 369988 h 488913"/>
                <a:gd name="connsiteX27" fmla="*/ 31713 w 589339"/>
                <a:gd name="connsiteY27" fmla="*/ 338275 h 488913"/>
                <a:gd name="connsiteX28" fmla="*/ 5285 w 589339"/>
                <a:gd name="connsiteY28" fmla="*/ 298633 h 488913"/>
                <a:gd name="connsiteX29" fmla="*/ 15856 w 589339"/>
                <a:gd name="connsiteY29" fmla="*/ 269563 h 488913"/>
                <a:gd name="connsiteX30" fmla="*/ 42284 w 589339"/>
                <a:gd name="connsiteY30" fmla="*/ 243135 h 488913"/>
                <a:gd name="connsiteX31" fmla="*/ 66069 w 589339"/>
                <a:gd name="connsiteY31" fmla="*/ 219350 h 488913"/>
                <a:gd name="connsiteX32" fmla="*/ 36999 w 589339"/>
                <a:gd name="connsiteY32" fmla="*/ 190280 h 488913"/>
                <a:gd name="connsiteX33" fmla="*/ 42284 w 589339"/>
                <a:gd name="connsiteY33" fmla="*/ 158566 h 488913"/>
                <a:gd name="connsiteX34" fmla="*/ 29070 w 589339"/>
                <a:gd name="connsiteY34" fmla="*/ 129496 h 488913"/>
                <a:gd name="connsiteX35" fmla="*/ 55498 w 589339"/>
                <a:gd name="connsiteY35" fmla="*/ 126853 h 488913"/>
                <a:gd name="connsiteX36" fmla="*/ 81926 w 589339"/>
                <a:gd name="connsiteY36" fmla="*/ 92497 h 488913"/>
                <a:gd name="connsiteX37" fmla="*/ 105711 w 589339"/>
                <a:gd name="connsiteY37" fmla="*/ 52855 h 488913"/>
                <a:gd name="connsiteX38" fmla="*/ 145352 w 589339"/>
                <a:gd name="connsiteY38" fmla="*/ 23785 h 488913"/>
                <a:gd name="connsiteX39" fmla="*/ 145352 w 589339"/>
                <a:gd name="connsiteY39" fmla="*/ 68712 h 488913"/>
                <a:gd name="connsiteX40" fmla="*/ 171780 w 589339"/>
                <a:gd name="connsiteY40" fmla="*/ 81926 h 488913"/>
                <a:gd name="connsiteX41" fmla="*/ 171780 w 589339"/>
                <a:gd name="connsiteY41" fmla="*/ 47570 h 488913"/>
                <a:gd name="connsiteX42" fmla="*/ 198208 w 589339"/>
                <a:gd name="connsiteY42" fmla="*/ 31713 h 488913"/>
                <a:gd name="connsiteX43" fmla="*/ 221993 w 589339"/>
                <a:gd name="connsiteY43" fmla="*/ 29070 h 488913"/>
                <a:gd name="connsiteX44" fmla="*/ 243135 w 589339"/>
                <a:gd name="connsiteY44" fmla="*/ 23785 h 488913"/>
                <a:gd name="connsiteX45" fmla="*/ 269563 w 589339"/>
                <a:gd name="connsiteY45" fmla="*/ 0 h 488913"/>
                <a:gd name="connsiteX46" fmla="*/ 314490 w 589339"/>
                <a:gd name="connsiteY46" fmla="*/ 10571 h 488913"/>
                <a:gd name="connsiteX47" fmla="*/ 356774 w 589339"/>
                <a:gd name="connsiteY47" fmla="*/ 23785 h 488913"/>
                <a:gd name="connsiteX48" fmla="*/ 364703 w 589339"/>
                <a:gd name="connsiteY48" fmla="*/ 50213 h 488913"/>
                <a:gd name="connsiteX49" fmla="*/ 380559 w 589339"/>
                <a:gd name="connsiteY49" fmla="*/ 29070 h 488913"/>
                <a:gd name="connsiteX50" fmla="*/ 401702 w 589339"/>
                <a:gd name="connsiteY50" fmla="*/ 58141 h 488913"/>
                <a:gd name="connsiteX51" fmla="*/ 430772 w 589339"/>
                <a:gd name="connsiteY51" fmla="*/ 47570 h 488913"/>
                <a:gd name="connsiteX52" fmla="*/ 446629 w 589339"/>
                <a:gd name="connsiteY52" fmla="*/ 26428 h 488913"/>
                <a:gd name="connsiteX53" fmla="*/ 499484 w 589339"/>
                <a:gd name="connsiteY53" fmla="*/ 52855 h 4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9339" h="488913">
                  <a:moveTo>
                    <a:pt x="499484" y="52855"/>
                  </a:moveTo>
                  <a:lnTo>
                    <a:pt x="515341" y="105711"/>
                  </a:lnTo>
                  <a:lnTo>
                    <a:pt x="515341" y="145352"/>
                  </a:lnTo>
                  <a:lnTo>
                    <a:pt x="547054" y="140067"/>
                  </a:lnTo>
                  <a:lnTo>
                    <a:pt x="589339" y="190280"/>
                  </a:lnTo>
                  <a:lnTo>
                    <a:pt x="560268" y="214065"/>
                  </a:lnTo>
                  <a:lnTo>
                    <a:pt x="552340" y="245778"/>
                  </a:lnTo>
                  <a:lnTo>
                    <a:pt x="557625" y="277491"/>
                  </a:lnTo>
                  <a:lnTo>
                    <a:pt x="504770" y="266920"/>
                  </a:lnTo>
                  <a:lnTo>
                    <a:pt x="433415" y="208779"/>
                  </a:lnTo>
                  <a:lnTo>
                    <a:pt x="414915" y="258992"/>
                  </a:lnTo>
                  <a:lnTo>
                    <a:pt x="388488" y="245778"/>
                  </a:lnTo>
                  <a:lnTo>
                    <a:pt x="282777" y="322418"/>
                  </a:lnTo>
                  <a:lnTo>
                    <a:pt x="311847" y="351489"/>
                  </a:lnTo>
                  <a:lnTo>
                    <a:pt x="327704" y="364703"/>
                  </a:lnTo>
                  <a:lnTo>
                    <a:pt x="383202" y="372631"/>
                  </a:lnTo>
                  <a:lnTo>
                    <a:pt x="340918" y="488913"/>
                  </a:lnTo>
                  <a:lnTo>
                    <a:pt x="171780" y="454557"/>
                  </a:lnTo>
                  <a:lnTo>
                    <a:pt x="200851" y="406987"/>
                  </a:lnTo>
                  <a:lnTo>
                    <a:pt x="211422" y="377917"/>
                  </a:lnTo>
                  <a:lnTo>
                    <a:pt x="192922" y="367345"/>
                  </a:lnTo>
                  <a:lnTo>
                    <a:pt x="184994" y="388488"/>
                  </a:lnTo>
                  <a:lnTo>
                    <a:pt x="100425" y="375274"/>
                  </a:lnTo>
                  <a:lnTo>
                    <a:pt x="89854" y="409630"/>
                  </a:lnTo>
                  <a:lnTo>
                    <a:pt x="23785" y="396416"/>
                  </a:lnTo>
                  <a:lnTo>
                    <a:pt x="0" y="380559"/>
                  </a:lnTo>
                  <a:lnTo>
                    <a:pt x="21142" y="369988"/>
                  </a:lnTo>
                  <a:lnTo>
                    <a:pt x="31713" y="338275"/>
                  </a:lnTo>
                  <a:lnTo>
                    <a:pt x="5285" y="298633"/>
                  </a:lnTo>
                  <a:lnTo>
                    <a:pt x="15856" y="269563"/>
                  </a:lnTo>
                  <a:lnTo>
                    <a:pt x="42284" y="243135"/>
                  </a:lnTo>
                  <a:lnTo>
                    <a:pt x="66069" y="219350"/>
                  </a:lnTo>
                  <a:lnTo>
                    <a:pt x="36999" y="190280"/>
                  </a:lnTo>
                  <a:lnTo>
                    <a:pt x="42284" y="158566"/>
                  </a:lnTo>
                  <a:lnTo>
                    <a:pt x="29070" y="129496"/>
                  </a:lnTo>
                  <a:lnTo>
                    <a:pt x="55498" y="126853"/>
                  </a:lnTo>
                  <a:lnTo>
                    <a:pt x="81926" y="92497"/>
                  </a:lnTo>
                  <a:lnTo>
                    <a:pt x="105711" y="52855"/>
                  </a:lnTo>
                  <a:lnTo>
                    <a:pt x="145352" y="23785"/>
                  </a:lnTo>
                  <a:lnTo>
                    <a:pt x="145352" y="68712"/>
                  </a:lnTo>
                  <a:lnTo>
                    <a:pt x="171780" y="81926"/>
                  </a:lnTo>
                  <a:lnTo>
                    <a:pt x="171780" y="47570"/>
                  </a:lnTo>
                  <a:lnTo>
                    <a:pt x="198208" y="31713"/>
                  </a:lnTo>
                  <a:lnTo>
                    <a:pt x="221993" y="29070"/>
                  </a:lnTo>
                  <a:lnTo>
                    <a:pt x="243135" y="23785"/>
                  </a:lnTo>
                  <a:lnTo>
                    <a:pt x="269563" y="0"/>
                  </a:lnTo>
                  <a:lnTo>
                    <a:pt x="314490" y="10571"/>
                  </a:lnTo>
                  <a:lnTo>
                    <a:pt x="356774" y="23785"/>
                  </a:lnTo>
                  <a:lnTo>
                    <a:pt x="364703" y="50213"/>
                  </a:lnTo>
                  <a:lnTo>
                    <a:pt x="380559" y="29070"/>
                  </a:lnTo>
                  <a:lnTo>
                    <a:pt x="401702" y="58141"/>
                  </a:lnTo>
                  <a:lnTo>
                    <a:pt x="430772" y="47570"/>
                  </a:lnTo>
                  <a:lnTo>
                    <a:pt x="446629" y="26428"/>
                  </a:lnTo>
                  <a:lnTo>
                    <a:pt x="499484" y="5285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36</a:t>
              </a:r>
            </a:p>
          </p:txBody>
        </p:sp>
        <p:sp>
          <p:nvSpPr>
            <p:cNvPr id="37" name="36 Forma libre"/>
            <p:cNvSpPr/>
            <p:nvPr/>
          </p:nvSpPr>
          <p:spPr>
            <a:xfrm>
              <a:off x="3616119" y="3692884"/>
              <a:ext cx="960526" cy="1060485"/>
            </a:xfrm>
            <a:custGeom>
              <a:avLst/>
              <a:gdLst>
                <a:gd name="connsiteX0" fmla="*/ 652658 w 1250927"/>
                <a:gd name="connsiteY0" fmla="*/ 125772 h 1465079"/>
                <a:gd name="connsiteX1" fmla="*/ 567676 w 1250927"/>
                <a:gd name="connsiteY1" fmla="*/ 91780 h 1465079"/>
                <a:gd name="connsiteX2" fmla="*/ 516687 w 1250927"/>
                <a:gd name="connsiteY2" fmla="*/ 67985 h 1465079"/>
                <a:gd name="connsiteX3" fmla="*/ 455501 w 1250927"/>
                <a:gd name="connsiteY3" fmla="*/ 67985 h 1465079"/>
                <a:gd name="connsiteX4" fmla="*/ 387516 w 1250927"/>
                <a:gd name="connsiteY4" fmla="*/ 40791 h 1465079"/>
                <a:gd name="connsiteX5" fmla="*/ 339926 w 1250927"/>
                <a:gd name="connsiteY5" fmla="*/ 27194 h 1465079"/>
                <a:gd name="connsiteX6" fmla="*/ 329728 w 1250927"/>
                <a:gd name="connsiteY6" fmla="*/ 10197 h 1465079"/>
                <a:gd name="connsiteX7" fmla="*/ 309333 w 1250927"/>
                <a:gd name="connsiteY7" fmla="*/ 16996 h 1465079"/>
                <a:gd name="connsiteX8" fmla="*/ 282139 w 1250927"/>
                <a:gd name="connsiteY8" fmla="*/ 3399 h 1465079"/>
                <a:gd name="connsiteX9" fmla="*/ 258344 w 1250927"/>
                <a:gd name="connsiteY9" fmla="*/ 3399 h 1465079"/>
                <a:gd name="connsiteX10" fmla="*/ 237948 w 1250927"/>
                <a:gd name="connsiteY10" fmla="*/ 0 h 1465079"/>
                <a:gd name="connsiteX11" fmla="*/ 217553 w 1250927"/>
                <a:gd name="connsiteY11" fmla="*/ 27194 h 1465079"/>
                <a:gd name="connsiteX12" fmla="*/ 241348 w 1250927"/>
                <a:gd name="connsiteY12" fmla="*/ 67985 h 1465079"/>
                <a:gd name="connsiteX13" fmla="*/ 241348 w 1250927"/>
                <a:gd name="connsiteY13" fmla="*/ 67985 h 1465079"/>
                <a:gd name="connsiteX14" fmla="*/ 207355 w 1250927"/>
                <a:gd name="connsiteY14" fmla="*/ 71384 h 1465079"/>
                <a:gd name="connsiteX15" fmla="*/ 193758 w 1250927"/>
                <a:gd name="connsiteY15" fmla="*/ 105377 h 1465079"/>
                <a:gd name="connsiteX16" fmla="*/ 169963 w 1250927"/>
                <a:gd name="connsiteY16" fmla="*/ 125772 h 1465079"/>
                <a:gd name="connsiteX17" fmla="*/ 149568 w 1250927"/>
                <a:gd name="connsiteY17" fmla="*/ 112175 h 1465079"/>
                <a:gd name="connsiteX18" fmla="*/ 129172 w 1250927"/>
                <a:gd name="connsiteY18" fmla="*/ 139369 h 1465079"/>
                <a:gd name="connsiteX19" fmla="*/ 84982 w 1250927"/>
                <a:gd name="connsiteY19" fmla="*/ 159765 h 1465079"/>
                <a:gd name="connsiteX20" fmla="*/ 54388 w 1250927"/>
                <a:gd name="connsiteY20" fmla="*/ 394313 h 1465079"/>
                <a:gd name="connsiteX21" fmla="*/ 118974 w 1250927"/>
                <a:gd name="connsiteY21" fmla="*/ 431705 h 1465079"/>
                <a:gd name="connsiteX22" fmla="*/ 149568 w 1250927"/>
                <a:gd name="connsiteY22" fmla="*/ 462298 h 1465079"/>
                <a:gd name="connsiteX23" fmla="*/ 176762 w 1250927"/>
                <a:gd name="connsiteY23" fmla="*/ 503090 h 1465079"/>
                <a:gd name="connsiteX24" fmla="*/ 152967 w 1250927"/>
                <a:gd name="connsiteY24" fmla="*/ 526884 h 1465079"/>
                <a:gd name="connsiteX25" fmla="*/ 200556 w 1250927"/>
                <a:gd name="connsiteY25" fmla="*/ 543881 h 1465079"/>
                <a:gd name="connsiteX26" fmla="*/ 166564 w 1250927"/>
                <a:gd name="connsiteY26" fmla="*/ 564276 h 1465079"/>
                <a:gd name="connsiteX27" fmla="*/ 159765 w 1250927"/>
                <a:gd name="connsiteY27" fmla="*/ 608467 h 1465079"/>
                <a:gd name="connsiteX28" fmla="*/ 149568 w 1250927"/>
                <a:gd name="connsiteY28" fmla="*/ 618664 h 1465079"/>
                <a:gd name="connsiteX29" fmla="*/ 135971 w 1250927"/>
                <a:gd name="connsiteY29" fmla="*/ 577873 h 1465079"/>
                <a:gd name="connsiteX30" fmla="*/ 125773 w 1250927"/>
                <a:gd name="connsiteY30" fmla="*/ 550679 h 1465079"/>
                <a:gd name="connsiteX31" fmla="*/ 71385 w 1250927"/>
                <a:gd name="connsiteY31" fmla="*/ 598269 h 1465079"/>
                <a:gd name="connsiteX32" fmla="*/ 0 w 1250927"/>
                <a:gd name="connsiteY32" fmla="*/ 642459 h 1465079"/>
                <a:gd name="connsiteX33" fmla="*/ 81582 w 1250927"/>
                <a:gd name="connsiteY33" fmla="*/ 778429 h 1465079"/>
                <a:gd name="connsiteX34" fmla="*/ 81582 w 1250927"/>
                <a:gd name="connsiteY34" fmla="*/ 849814 h 1465079"/>
                <a:gd name="connsiteX35" fmla="*/ 132571 w 1250927"/>
                <a:gd name="connsiteY35" fmla="*/ 870209 h 1465079"/>
                <a:gd name="connsiteX36" fmla="*/ 98579 w 1250927"/>
                <a:gd name="connsiteY36" fmla="*/ 968788 h 1465079"/>
                <a:gd name="connsiteX37" fmla="*/ 71385 w 1250927"/>
                <a:gd name="connsiteY37" fmla="*/ 955191 h 1465079"/>
                <a:gd name="connsiteX38" fmla="*/ 54388 w 1250927"/>
                <a:gd name="connsiteY38" fmla="*/ 1019777 h 1465079"/>
                <a:gd name="connsiteX39" fmla="*/ 81582 w 1250927"/>
                <a:gd name="connsiteY39" fmla="*/ 1023176 h 1465079"/>
                <a:gd name="connsiteX40" fmla="*/ 146168 w 1250927"/>
                <a:gd name="connsiteY40" fmla="*/ 1155747 h 1465079"/>
                <a:gd name="connsiteX41" fmla="*/ 193758 w 1250927"/>
                <a:gd name="connsiteY41" fmla="*/ 1111556 h 1465079"/>
                <a:gd name="connsiteX42" fmla="*/ 299135 w 1250927"/>
                <a:gd name="connsiteY42" fmla="*/ 1223732 h 1465079"/>
                <a:gd name="connsiteX43" fmla="*/ 363721 w 1250927"/>
                <a:gd name="connsiteY43" fmla="*/ 1210135 h 1465079"/>
                <a:gd name="connsiteX44" fmla="*/ 404512 w 1250927"/>
                <a:gd name="connsiteY44" fmla="*/ 1210135 h 1465079"/>
                <a:gd name="connsiteX45" fmla="*/ 465698 w 1250927"/>
                <a:gd name="connsiteY45" fmla="*/ 1148948 h 1465079"/>
                <a:gd name="connsiteX46" fmla="*/ 496292 w 1250927"/>
                <a:gd name="connsiteY46" fmla="*/ 1240728 h 1465079"/>
                <a:gd name="connsiteX47" fmla="*/ 547281 w 1250927"/>
                <a:gd name="connsiteY47" fmla="*/ 1295116 h 1465079"/>
                <a:gd name="connsiteX48" fmla="*/ 591471 w 1250927"/>
                <a:gd name="connsiteY48" fmla="*/ 1301915 h 1465079"/>
                <a:gd name="connsiteX49" fmla="*/ 591471 w 1250927"/>
                <a:gd name="connsiteY49" fmla="*/ 1366501 h 1465079"/>
                <a:gd name="connsiteX50" fmla="*/ 615266 w 1250927"/>
                <a:gd name="connsiteY50" fmla="*/ 1427687 h 1465079"/>
                <a:gd name="connsiteX51" fmla="*/ 649258 w 1250927"/>
                <a:gd name="connsiteY51" fmla="*/ 1397094 h 1465079"/>
                <a:gd name="connsiteX52" fmla="*/ 693449 w 1250927"/>
                <a:gd name="connsiteY52" fmla="*/ 1397094 h 1465079"/>
                <a:gd name="connsiteX53" fmla="*/ 737639 w 1250927"/>
                <a:gd name="connsiteY53" fmla="*/ 1427687 h 1465079"/>
                <a:gd name="connsiteX54" fmla="*/ 764833 w 1250927"/>
                <a:gd name="connsiteY54" fmla="*/ 1465079 h 1465079"/>
                <a:gd name="connsiteX55" fmla="*/ 822620 w 1250927"/>
                <a:gd name="connsiteY55" fmla="*/ 1458281 h 1465079"/>
                <a:gd name="connsiteX56" fmla="*/ 856613 w 1250927"/>
                <a:gd name="connsiteY56" fmla="*/ 1451482 h 1465079"/>
                <a:gd name="connsiteX57" fmla="*/ 860012 w 1250927"/>
                <a:gd name="connsiteY57" fmla="*/ 1424288 h 1465079"/>
                <a:gd name="connsiteX58" fmla="*/ 904203 w 1250927"/>
                <a:gd name="connsiteY58" fmla="*/ 1397094 h 1465079"/>
                <a:gd name="connsiteX59" fmla="*/ 941594 w 1250927"/>
                <a:gd name="connsiteY59" fmla="*/ 1403893 h 1465079"/>
                <a:gd name="connsiteX60" fmla="*/ 965389 w 1250927"/>
                <a:gd name="connsiteY60" fmla="*/ 1386896 h 1465079"/>
                <a:gd name="connsiteX61" fmla="*/ 944994 w 1250927"/>
                <a:gd name="connsiteY61" fmla="*/ 1312113 h 1465079"/>
                <a:gd name="connsiteX62" fmla="*/ 999382 w 1250927"/>
                <a:gd name="connsiteY62" fmla="*/ 1278120 h 1465079"/>
                <a:gd name="connsiteX63" fmla="*/ 1006180 w 1250927"/>
                <a:gd name="connsiteY63" fmla="*/ 1186340 h 1465079"/>
                <a:gd name="connsiteX64" fmla="*/ 1036774 w 1250927"/>
                <a:gd name="connsiteY64" fmla="*/ 1199937 h 1465079"/>
                <a:gd name="connsiteX65" fmla="*/ 1074165 w 1250927"/>
                <a:gd name="connsiteY65" fmla="*/ 1162545 h 1465079"/>
                <a:gd name="connsiteX66" fmla="*/ 1101359 w 1250927"/>
                <a:gd name="connsiteY66" fmla="*/ 1176142 h 1465079"/>
                <a:gd name="connsiteX67" fmla="*/ 1118356 w 1250927"/>
                <a:gd name="connsiteY67" fmla="*/ 1159146 h 1465079"/>
                <a:gd name="connsiteX68" fmla="*/ 1138751 w 1250927"/>
                <a:gd name="connsiteY68" fmla="*/ 1196538 h 1465079"/>
                <a:gd name="connsiteX69" fmla="*/ 1172744 w 1250927"/>
                <a:gd name="connsiteY69" fmla="*/ 1176142 h 1465079"/>
                <a:gd name="connsiteX70" fmla="*/ 1172744 w 1250927"/>
                <a:gd name="connsiteY70" fmla="*/ 1176142 h 1465079"/>
                <a:gd name="connsiteX71" fmla="*/ 1172744 w 1250927"/>
                <a:gd name="connsiteY71" fmla="*/ 1176142 h 1465079"/>
                <a:gd name="connsiteX72" fmla="*/ 1210136 w 1250927"/>
                <a:gd name="connsiteY72" fmla="*/ 1169344 h 1465079"/>
                <a:gd name="connsiteX73" fmla="*/ 1199938 w 1250927"/>
                <a:gd name="connsiteY73" fmla="*/ 1111556 h 1465079"/>
                <a:gd name="connsiteX74" fmla="*/ 1199938 w 1250927"/>
                <a:gd name="connsiteY74" fmla="*/ 1111556 h 1465079"/>
                <a:gd name="connsiteX75" fmla="*/ 1233930 w 1250927"/>
                <a:gd name="connsiteY75" fmla="*/ 1080963 h 1465079"/>
                <a:gd name="connsiteX76" fmla="*/ 1250927 w 1250927"/>
                <a:gd name="connsiteY76" fmla="*/ 1070765 h 1465079"/>
                <a:gd name="connsiteX77" fmla="*/ 1247527 w 1250927"/>
                <a:gd name="connsiteY77" fmla="*/ 1033374 h 1465079"/>
                <a:gd name="connsiteX78" fmla="*/ 1213535 w 1250927"/>
                <a:gd name="connsiteY78" fmla="*/ 1006180 h 1465079"/>
                <a:gd name="connsiteX79" fmla="*/ 1230531 w 1250927"/>
                <a:gd name="connsiteY79" fmla="*/ 968788 h 1465079"/>
                <a:gd name="connsiteX80" fmla="*/ 1210136 w 1250927"/>
                <a:gd name="connsiteY80" fmla="*/ 931396 h 1465079"/>
                <a:gd name="connsiteX81" fmla="*/ 1210136 w 1250927"/>
                <a:gd name="connsiteY81" fmla="*/ 931396 h 1465079"/>
                <a:gd name="connsiteX82" fmla="*/ 1227132 w 1250927"/>
                <a:gd name="connsiteY82" fmla="*/ 911000 h 1465079"/>
                <a:gd name="connsiteX83" fmla="*/ 1148949 w 1250927"/>
                <a:gd name="connsiteY83" fmla="*/ 849814 h 1465079"/>
                <a:gd name="connsiteX84" fmla="*/ 1111557 w 1250927"/>
                <a:gd name="connsiteY84" fmla="*/ 788627 h 1465079"/>
                <a:gd name="connsiteX85" fmla="*/ 1131953 w 1250927"/>
                <a:gd name="connsiteY85" fmla="*/ 754635 h 1465079"/>
                <a:gd name="connsiteX86" fmla="*/ 1135352 w 1250927"/>
                <a:gd name="connsiteY86" fmla="*/ 741038 h 1465079"/>
                <a:gd name="connsiteX87" fmla="*/ 1135352 w 1250927"/>
                <a:gd name="connsiteY87" fmla="*/ 741038 h 1465079"/>
                <a:gd name="connsiteX88" fmla="*/ 1165945 w 1250927"/>
                <a:gd name="connsiteY88" fmla="*/ 734239 h 1465079"/>
                <a:gd name="connsiteX89" fmla="*/ 1159147 w 1250927"/>
                <a:gd name="connsiteY89" fmla="*/ 696847 h 1465079"/>
                <a:gd name="connsiteX90" fmla="*/ 1104759 w 1250927"/>
                <a:gd name="connsiteY90" fmla="*/ 662855 h 1465079"/>
                <a:gd name="connsiteX91" fmla="*/ 1111557 w 1250927"/>
                <a:gd name="connsiteY91" fmla="*/ 625463 h 1465079"/>
                <a:gd name="connsiteX92" fmla="*/ 1104759 w 1250927"/>
                <a:gd name="connsiteY92" fmla="*/ 594869 h 1465079"/>
                <a:gd name="connsiteX93" fmla="*/ 1063968 w 1250927"/>
                <a:gd name="connsiteY93" fmla="*/ 567675 h 1465079"/>
                <a:gd name="connsiteX94" fmla="*/ 1033374 w 1250927"/>
                <a:gd name="connsiteY94" fmla="*/ 540481 h 1465079"/>
                <a:gd name="connsiteX95" fmla="*/ 989184 w 1250927"/>
                <a:gd name="connsiteY95" fmla="*/ 547280 h 1465079"/>
                <a:gd name="connsiteX96" fmla="*/ 982385 w 1250927"/>
                <a:gd name="connsiteY96" fmla="*/ 499690 h 1465079"/>
                <a:gd name="connsiteX97" fmla="*/ 951792 w 1250927"/>
                <a:gd name="connsiteY97" fmla="*/ 435104 h 1465079"/>
                <a:gd name="connsiteX98" fmla="*/ 894005 w 1250927"/>
                <a:gd name="connsiteY98" fmla="*/ 350123 h 1465079"/>
                <a:gd name="connsiteX99" fmla="*/ 863411 w 1250927"/>
                <a:gd name="connsiteY99" fmla="*/ 367119 h 1465079"/>
                <a:gd name="connsiteX100" fmla="*/ 822620 w 1250927"/>
                <a:gd name="connsiteY100" fmla="*/ 350123 h 1465079"/>
                <a:gd name="connsiteX101" fmla="*/ 802225 w 1250927"/>
                <a:gd name="connsiteY101" fmla="*/ 319530 h 1465079"/>
                <a:gd name="connsiteX102" fmla="*/ 778430 w 1250927"/>
                <a:gd name="connsiteY102" fmla="*/ 254944 h 1465079"/>
                <a:gd name="connsiteX103" fmla="*/ 734240 w 1250927"/>
                <a:gd name="connsiteY103" fmla="*/ 214153 h 1465079"/>
                <a:gd name="connsiteX104" fmla="*/ 693449 w 1250927"/>
                <a:gd name="connsiteY104" fmla="*/ 190358 h 1465079"/>
                <a:gd name="connsiteX105" fmla="*/ 652658 w 1250927"/>
                <a:gd name="connsiteY105" fmla="*/ 125772 h 14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50927" h="1465079">
                  <a:moveTo>
                    <a:pt x="652658" y="125772"/>
                  </a:moveTo>
                  <a:lnTo>
                    <a:pt x="567676" y="91780"/>
                  </a:lnTo>
                  <a:lnTo>
                    <a:pt x="516687" y="67985"/>
                  </a:lnTo>
                  <a:lnTo>
                    <a:pt x="455501" y="67985"/>
                  </a:lnTo>
                  <a:lnTo>
                    <a:pt x="387516" y="40791"/>
                  </a:lnTo>
                  <a:lnTo>
                    <a:pt x="339926" y="27194"/>
                  </a:lnTo>
                  <a:lnTo>
                    <a:pt x="329728" y="10197"/>
                  </a:lnTo>
                  <a:lnTo>
                    <a:pt x="309333" y="16996"/>
                  </a:lnTo>
                  <a:lnTo>
                    <a:pt x="282139" y="3399"/>
                  </a:lnTo>
                  <a:lnTo>
                    <a:pt x="258344" y="3399"/>
                  </a:lnTo>
                  <a:lnTo>
                    <a:pt x="237948" y="0"/>
                  </a:lnTo>
                  <a:lnTo>
                    <a:pt x="217553" y="27194"/>
                  </a:lnTo>
                  <a:lnTo>
                    <a:pt x="241348" y="67985"/>
                  </a:lnTo>
                  <a:lnTo>
                    <a:pt x="241348" y="67985"/>
                  </a:lnTo>
                  <a:lnTo>
                    <a:pt x="207355" y="71384"/>
                  </a:lnTo>
                  <a:lnTo>
                    <a:pt x="193758" y="105377"/>
                  </a:lnTo>
                  <a:lnTo>
                    <a:pt x="169963" y="125772"/>
                  </a:lnTo>
                  <a:lnTo>
                    <a:pt x="149568" y="112175"/>
                  </a:lnTo>
                  <a:lnTo>
                    <a:pt x="129172" y="139369"/>
                  </a:lnTo>
                  <a:lnTo>
                    <a:pt x="84982" y="159765"/>
                  </a:lnTo>
                  <a:lnTo>
                    <a:pt x="54388" y="394313"/>
                  </a:lnTo>
                  <a:lnTo>
                    <a:pt x="118974" y="431705"/>
                  </a:lnTo>
                  <a:lnTo>
                    <a:pt x="149568" y="462298"/>
                  </a:lnTo>
                  <a:lnTo>
                    <a:pt x="176762" y="503090"/>
                  </a:lnTo>
                  <a:lnTo>
                    <a:pt x="152967" y="526884"/>
                  </a:lnTo>
                  <a:lnTo>
                    <a:pt x="200556" y="543881"/>
                  </a:lnTo>
                  <a:lnTo>
                    <a:pt x="166564" y="564276"/>
                  </a:lnTo>
                  <a:lnTo>
                    <a:pt x="159765" y="608467"/>
                  </a:lnTo>
                  <a:lnTo>
                    <a:pt x="149568" y="618664"/>
                  </a:lnTo>
                  <a:lnTo>
                    <a:pt x="135971" y="577873"/>
                  </a:lnTo>
                  <a:lnTo>
                    <a:pt x="125773" y="550679"/>
                  </a:lnTo>
                  <a:lnTo>
                    <a:pt x="71385" y="598269"/>
                  </a:lnTo>
                  <a:lnTo>
                    <a:pt x="0" y="642459"/>
                  </a:lnTo>
                  <a:lnTo>
                    <a:pt x="81582" y="778429"/>
                  </a:lnTo>
                  <a:lnTo>
                    <a:pt x="81582" y="849814"/>
                  </a:lnTo>
                  <a:lnTo>
                    <a:pt x="132571" y="870209"/>
                  </a:lnTo>
                  <a:lnTo>
                    <a:pt x="98579" y="968788"/>
                  </a:lnTo>
                  <a:lnTo>
                    <a:pt x="71385" y="955191"/>
                  </a:lnTo>
                  <a:lnTo>
                    <a:pt x="54388" y="1019777"/>
                  </a:lnTo>
                  <a:lnTo>
                    <a:pt x="81582" y="1023176"/>
                  </a:lnTo>
                  <a:lnTo>
                    <a:pt x="146168" y="1155747"/>
                  </a:lnTo>
                  <a:lnTo>
                    <a:pt x="193758" y="1111556"/>
                  </a:lnTo>
                  <a:lnTo>
                    <a:pt x="299135" y="1223732"/>
                  </a:lnTo>
                  <a:lnTo>
                    <a:pt x="363721" y="1210135"/>
                  </a:lnTo>
                  <a:lnTo>
                    <a:pt x="404512" y="1210135"/>
                  </a:lnTo>
                  <a:lnTo>
                    <a:pt x="465698" y="1148948"/>
                  </a:lnTo>
                  <a:lnTo>
                    <a:pt x="496292" y="1240728"/>
                  </a:lnTo>
                  <a:lnTo>
                    <a:pt x="547281" y="1295116"/>
                  </a:lnTo>
                  <a:lnTo>
                    <a:pt x="591471" y="1301915"/>
                  </a:lnTo>
                  <a:lnTo>
                    <a:pt x="591471" y="1366501"/>
                  </a:lnTo>
                  <a:lnTo>
                    <a:pt x="615266" y="1427687"/>
                  </a:lnTo>
                  <a:lnTo>
                    <a:pt x="649258" y="1397094"/>
                  </a:lnTo>
                  <a:lnTo>
                    <a:pt x="693449" y="1397094"/>
                  </a:lnTo>
                  <a:lnTo>
                    <a:pt x="737639" y="1427687"/>
                  </a:lnTo>
                  <a:lnTo>
                    <a:pt x="764833" y="1465079"/>
                  </a:lnTo>
                  <a:lnTo>
                    <a:pt x="822620" y="1458281"/>
                  </a:lnTo>
                  <a:lnTo>
                    <a:pt x="856613" y="1451482"/>
                  </a:lnTo>
                  <a:lnTo>
                    <a:pt x="860012" y="1424288"/>
                  </a:lnTo>
                  <a:lnTo>
                    <a:pt x="904203" y="1397094"/>
                  </a:lnTo>
                  <a:lnTo>
                    <a:pt x="941594" y="1403893"/>
                  </a:lnTo>
                  <a:lnTo>
                    <a:pt x="965389" y="1386896"/>
                  </a:lnTo>
                  <a:lnTo>
                    <a:pt x="944994" y="1312113"/>
                  </a:lnTo>
                  <a:lnTo>
                    <a:pt x="999382" y="1278120"/>
                  </a:lnTo>
                  <a:lnTo>
                    <a:pt x="1006180" y="1186340"/>
                  </a:lnTo>
                  <a:lnTo>
                    <a:pt x="1036774" y="1199937"/>
                  </a:lnTo>
                  <a:lnTo>
                    <a:pt x="1074165" y="1162545"/>
                  </a:lnTo>
                  <a:lnTo>
                    <a:pt x="1101359" y="1176142"/>
                  </a:lnTo>
                  <a:lnTo>
                    <a:pt x="1118356" y="1159146"/>
                  </a:lnTo>
                  <a:lnTo>
                    <a:pt x="1138751" y="1196538"/>
                  </a:lnTo>
                  <a:lnTo>
                    <a:pt x="1172744" y="1176142"/>
                  </a:lnTo>
                  <a:lnTo>
                    <a:pt x="1172744" y="1176142"/>
                  </a:lnTo>
                  <a:lnTo>
                    <a:pt x="1172744" y="1176142"/>
                  </a:lnTo>
                  <a:lnTo>
                    <a:pt x="1210136" y="1169344"/>
                  </a:lnTo>
                  <a:lnTo>
                    <a:pt x="1199938" y="1111556"/>
                  </a:lnTo>
                  <a:lnTo>
                    <a:pt x="1199938" y="1111556"/>
                  </a:lnTo>
                  <a:lnTo>
                    <a:pt x="1233930" y="1080963"/>
                  </a:lnTo>
                  <a:lnTo>
                    <a:pt x="1250927" y="1070765"/>
                  </a:lnTo>
                  <a:lnTo>
                    <a:pt x="1247527" y="1033374"/>
                  </a:lnTo>
                  <a:lnTo>
                    <a:pt x="1213535" y="1006180"/>
                  </a:lnTo>
                  <a:lnTo>
                    <a:pt x="1230531" y="968788"/>
                  </a:lnTo>
                  <a:lnTo>
                    <a:pt x="1210136" y="931396"/>
                  </a:lnTo>
                  <a:lnTo>
                    <a:pt x="1210136" y="931396"/>
                  </a:lnTo>
                  <a:lnTo>
                    <a:pt x="1227132" y="911000"/>
                  </a:lnTo>
                  <a:lnTo>
                    <a:pt x="1148949" y="849814"/>
                  </a:lnTo>
                  <a:lnTo>
                    <a:pt x="1111557" y="788627"/>
                  </a:lnTo>
                  <a:lnTo>
                    <a:pt x="1131953" y="754635"/>
                  </a:lnTo>
                  <a:lnTo>
                    <a:pt x="1135352" y="741038"/>
                  </a:lnTo>
                  <a:lnTo>
                    <a:pt x="1135352" y="741038"/>
                  </a:lnTo>
                  <a:lnTo>
                    <a:pt x="1165945" y="734239"/>
                  </a:lnTo>
                  <a:lnTo>
                    <a:pt x="1159147" y="696847"/>
                  </a:lnTo>
                  <a:lnTo>
                    <a:pt x="1104759" y="662855"/>
                  </a:lnTo>
                  <a:lnTo>
                    <a:pt x="1111557" y="625463"/>
                  </a:lnTo>
                  <a:lnTo>
                    <a:pt x="1104759" y="594869"/>
                  </a:lnTo>
                  <a:lnTo>
                    <a:pt x="1063968" y="567675"/>
                  </a:lnTo>
                  <a:lnTo>
                    <a:pt x="1033374" y="540481"/>
                  </a:lnTo>
                  <a:lnTo>
                    <a:pt x="989184" y="547280"/>
                  </a:lnTo>
                  <a:lnTo>
                    <a:pt x="982385" y="499690"/>
                  </a:lnTo>
                  <a:lnTo>
                    <a:pt x="951792" y="435104"/>
                  </a:lnTo>
                  <a:lnTo>
                    <a:pt x="894005" y="350123"/>
                  </a:lnTo>
                  <a:lnTo>
                    <a:pt x="863411" y="367119"/>
                  </a:lnTo>
                  <a:lnTo>
                    <a:pt x="822620" y="350123"/>
                  </a:lnTo>
                  <a:lnTo>
                    <a:pt x="802225" y="319530"/>
                  </a:lnTo>
                  <a:lnTo>
                    <a:pt x="778430" y="254944"/>
                  </a:lnTo>
                  <a:lnTo>
                    <a:pt x="734240" y="214153"/>
                  </a:lnTo>
                  <a:lnTo>
                    <a:pt x="693449" y="190358"/>
                  </a:lnTo>
                  <a:lnTo>
                    <a:pt x="652658" y="12577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17</a:t>
              </a:r>
            </a:p>
          </p:txBody>
        </p:sp>
        <p:sp>
          <p:nvSpPr>
            <p:cNvPr id="38" name="37 Forma libre"/>
            <p:cNvSpPr/>
            <p:nvPr/>
          </p:nvSpPr>
          <p:spPr>
            <a:xfrm>
              <a:off x="3834184" y="4536692"/>
              <a:ext cx="735537" cy="1340580"/>
            </a:xfrm>
            <a:custGeom>
              <a:avLst/>
              <a:gdLst>
                <a:gd name="connsiteX0" fmla="*/ 182053 w 959913"/>
                <a:gd name="connsiteY0" fmla="*/ 0 h 1853625"/>
                <a:gd name="connsiteX1" fmla="*/ 111714 w 959913"/>
                <a:gd name="connsiteY1" fmla="*/ 24825 h 1853625"/>
                <a:gd name="connsiteX2" fmla="*/ 78614 w 959913"/>
                <a:gd name="connsiteY2" fmla="*/ 57926 h 1853625"/>
                <a:gd name="connsiteX3" fmla="*/ 24825 w 959913"/>
                <a:gd name="connsiteY3" fmla="*/ 45513 h 1853625"/>
                <a:gd name="connsiteX4" fmla="*/ 0 w 959913"/>
                <a:gd name="connsiteY4" fmla="*/ 70338 h 1853625"/>
                <a:gd name="connsiteX5" fmla="*/ 41376 w 959913"/>
                <a:gd name="connsiteY5" fmla="*/ 86889 h 1853625"/>
                <a:gd name="connsiteX6" fmla="*/ 45513 w 959913"/>
                <a:gd name="connsiteY6" fmla="*/ 140677 h 1853625"/>
                <a:gd name="connsiteX7" fmla="*/ 24825 w 959913"/>
                <a:gd name="connsiteY7" fmla="*/ 231703 h 1853625"/>
                <a:gd name="connsiteX8" fmla="*/ 0 w 959913"/>
                <a:gd name="connsiteY8" fmla="*/ 310317 h 1853625"/>
                <a:gd name="connsiteX9" fmla="*/ 70339 w 959913"/>
                <a:gd name="connsiteY9" fmla="*/ 339280 h 1853625"/>
                <a:gd name="connsiteX10" fmla="*/ 53788 w 959913"/>
                <a:gd name="connsiteY10" fmla="*/ 401343 h 1853625"/>
                <a:gd name="connsiteX11" fmla="*/ 24825 w 959913"/>
                <a:gd name="connsiteY11" fmla="*/ 397205 h 1853625"/>
                <a:gd name="connsiteX12" fmla="*/ 157227 w 959913"/>
                <a:gd name="connsiteY12" fmla="*/ 467544 h 1853625"/>
                <a:gd name="connsiteX13" fmla="*/ 157227 w 959913"/>
                <a:gd name="connsiteY13" fmla="*/ 467544 h 1853625"/>
                <a:gd name="connsiteX14" fmla="*/ 119989 w 959913"/>
                <a:gd name="connsiteY14" fmla="*/ 492369 h 1853625"/>
                <a:gd name="connsiteX15" fmla="*/ 140677 w 959913"/>
                <a:gd name="connsiteY15" fmla="*/ 554432 h 1853625"/>
                <a:gd name="connsiteX16" fmla="*/ 103439 w 959913"/>
                <a:gd name="connsiteY16" fmla="*/ 641321 h 1853625"/>
                <a:gd name="connsiteX17" fmla="*/ 157227 w 959913"/>
                <a:gd name="connsiteY17" fmla="*/ 649596 h 1853625"/>
                <a:gd name="connsiteX18" fmla="*/ 157227 w 959913"/>
                <a:gd name="connsiteY18" fmla="*/ 649596 h 1853625"/>
                <a:gd name="connsiteX19" fmla="*/ 153090 w 959913"/>
                <a:gd name="connsiteY19" fmla="*/ 748898 h 1853625"/>
                <a:gd name="connsiteX20" fmla="*/ 140677 w 959913"/>
                <a:gd name="connsiteY20" fmla="*/ 765448 h 1853625"/>
                <a:gd name="connsiteX21" fmla="*/ 119989 w 959913"/>
                <a:gd name="connsiteY21" fmla="*/ 765448 h 1853625"/>
                <a:gd name="connsiteX22" fmla="*/ 99301 w 959913"/>
                <a:gd name="connsiteY22" fmla="*/ 753035 h 1853625"/>
                <a:gd name="connsiteX23" fmla="*/ 132402 w 959913"/>
                <a:gd name="connsiteY23" fmla="*/ 682697 h 1853625"/>
                <a:gd name="connsiteX24" fmla="*/ 99301 w 959913"/>
                <a:gd name="connsiteY24" fmla="*/ 674422 h 1853625"/>
                <a:gd name="connsiteX25" fmla="*/ 82751 w 959913"/>
                <a:gd name="connsiteY25" fmla="*/ 719935 h 1853625"/>
                <a:gd name="connsiteX26" fmla="*/ 86889 w 959913"/>
                <a:gd name="connsiteY26" fmla="*/ 777861 h 1853625"/>
                <a:gd name="connsiteX27" fmla="*/ 111714 w 959913"/>
                <a:gd name="connsiteY27" fmla="*/ 815099 h 1853625"/>
                <a:gd name="connsiteX28" fmla="*/ 103439 w 959913"/>
                <a:gd name="connsiteY28" fmla="*/ 877162 h 1853625"/>
                <a:gd name="connsiteX29" fmla="*/ 124127 w 959913"/>
                <a:gd name="connsiteY29" fmla="*/ 901987 h 1853625"/>
                <a:gd name="connsiteX30" fmla="*/ 169640 w 959913"/>
                <a:gd name="connsiteY30" fmla="*/ 947500 h 1853625"/>
                <a:gd name="connsiteX31" fmla="*/ 169640 w 959913"/>
                <a:gd name="connsiteY31" fmla="*/ 1017839 h 1853625"/>
                <a:gd name="connsiteX32" fmla="*/ 202740 w 959913"/>
                <a:gd name="connsiteY32" fmla="*/ 1104727 h 1853625"/>
                <a:gd name="connsiteX33" fmla="*/ 231703 w 959913"/>
                <a:gd name="connsiteY33" fmla="*/ 1129553 h 1853625"/>
                <a:gd name="connsiteX34" fmla="*/ 173777 w 959913"/>
                <a:gd name="connsiteY34" fmla="*/ 1187479 h 1853625"/>
                <a:gd name="connsiteX35" fmla="*/ 161365 w 959913"/>
                <a:gd name="connsiteY35" fmla="*/ 1232992 h 1853625"/>
                <a:gd name="connsiteX36" fmla="*/ 161365 w 959913"/>
                <a:gd name="connsiteY36" fmla="*/ 1274367 h 1853625"/>
                <a:gd name="connsiteX37" fmla="*/ 202740 w 959913"/>
                <a:gd name="connsiteY37" fmla="*/ 1274367 h 1853625"/>
                <a:gd name="connsiteX38" fmla="*/ 211015 w 959913"/>
                <a:gd name="connsiteY38" fmla="*/ 1348843 h 1853625"/>
                <a:gd name="connsiteX39" fmla="*/ 211015 w 959913"/>
                <a:gd name="connsiteY39" fmla="*/ 1377806 h 1853625"/>
                <a:gd name="connsiteX40" fmla="*/ 177915 w 959913"/>
                <a:gd name="connsiteY40" fmla="*/ 1336431 h 1853625"/>
                <a:gd name="connsiteX41" fmla="*/ 157227 w 959913"/>
                <a:gd name="connsiteY41" fmla="*/ 1373669 h 1853625"/>
                <a:gd name="connsiteX42" fmla="*/ 132402 w 959913"/>
                <a:gd name="connsiteY42" fmla="*/ 1481245 h 1853625"/>
                <a:gd name="connsiteX43" fmla="*/ 215153 w 959913"/>
                <a:gd name="connsiteY43" fmla="*/ 1572271 h 1853625"/>
                <a:gd name="connsiteX44" fmla="*/ 169640 w 959913"/>
                <a:gd name="connsiteY44" fmla="*/ 1812250 h 1853625"/>
                <a:gd name="connsiteX45" fmla="*/ 326867 w 959913"/>
                <a:gd name="connsiteY45" fmla="*/ 1853625 h 1853625"/>
                <a:gd name="connsiteX46" fmla="*/ 372380 w 959913"/>
                <a:gd name="connsiteY46" fmla="*/ 1799837 h 1853625"/>
                <a:gd name="connsiteX47" fmla="*/ 409618 w 959913"/>
                <a:gd name="connsiteY47" fmla="*/ 1679848 h 1853625"/>
                <a:gd name="connsiteX48" fmla="*/ 314454 w 959913"/>
                <a:gd name="connsiteY48" fmla="*/ 1663298 h 1853625"/>
                <a:gd name="connsiteX49" fmla="*/ 347555 w 959913"/>
                <a:gd name="connsiteY49" fmla="*/ 1634335 h 1853625"/>
                <a:gd name="connsiteX50" fmla="*/ 359968 w 959913"/>
                <a:gd name="connsiteY50" fmla="*/ 1605372 h 1853625"/>
                <a:gd name="connsiteX51" fmla="*/ 326867 w 959913"/>
                <a:gd name="connsiteY51" fmla="*/ 1568134 h 1853625"/>
                <a:gd name="connsiteX52" fmla="*/ 351692 w 959913"/>
                <a:gd name="connsiteY52" fmla="*/ 1514346 h 1853625"/>
                <a:gd name="connsiteX53" fmla="*/ 380655 w 959913"/>
                <a:gd name="connsiteY53" fmla="*/ 1493658 h 1853625"/>
                <a:gd name="connsiteX54" fmla="*/ 351692 w 959913"/>
                <a:gd name="connsiteY54" fmla="*/ 1452282 h 1853625"/>
                <a:gd name="connsiteX55" fmla="*/ 351692 w 959913"/>
                <a:gd name="connsiteY55" fmla="*/ 1427457 h 1853625"/>
                <a:gd name="connsiteX56" fmla="*/ 355830 w 959913"/>
                <a:gd name="connsiteY56" fmla="*/ 1402632 h 1853625"/>
                <a:gd name="connsiteX57" fmla="*/ 409618 w 959913"/>
                <a:gd name="connsiteY57" fmla="*/ 1373669 h 1853625"/>
                <a:gd name="connsiteX58" fmla="*/ 422031 w 959913"/>
                <a:gd name="connsiteY58" fmla="*/ 1332293 h 1853625"/>
                <a:gd name="connsiteX59" fmla="*/ 455131 w 959913"/>
                <a:gd name="connsiteY59" fmla="*/ 1303330 h 1853625"/>
                <a:gd name="connsiteX60" fmla="*/ 475819 w 959913"/>
                <a:gd name="connsiteY60" fmla="*/ 1344706 h 1853625"/>
                <a:gd name="connsiteX61" fmla="*/ 504782 w 959913"/>
                <a:gd name="connsiteY61" fmla="*/ 1340568 h 1853625"/>
                <a:gd name="connsiteX62" fmla="*/ 517195 w 959913"/>
                <a:gd name="connsiteY62" fmla="*/ 1307468 h 1853625"/>
                <a:gd name="connsiteX63" fmla="*/ 558570 w 959913"/>
                <a:gd name="connsiteY63" fmla="*/ 1290918 h 1853625"/>
                <a:gd name="connsiteX64" fmla="*/ 608221 w 959913"/>
                <a:gd name="connsiteY64" fmla="*/ 1274367 h 1853625"/>
                <a:gd name="connsiteX65" fmla="*/ 649596 w 959913"/>
                <a:gd name="connsiteY65" fmla="*/ 1286780 h 1853625"/>
                <a:gd name="connsiteX66" fmla="*/ 686834 w 959913"/>
                <a:gd name="connsiteY66" fmla="*/ 1307468 h 1853625"/>
                <a:gd name="connsiteX67" fmla="*/ 711660 w 959913"/>
                <a:gd name="connsiteY67" fmla="*/ 1324018 h 1853625"/>
                <a:gd name="connsiteX68" fmla="*/ 736485 w 959913"/>
                <a:gd name="connsiteY68" fmla="*/ 1332293 h 1853625"/>
                <a:gd name="connsiteX69" fmla="*/ 736485 w 959913"/>
                <a:gd name="connsiteY69" fmla="*/ 1332293 h 1853625"/>
                <a:gd name="connsiteX70" fmla="*/ 753035 w 959913"/>
                <a:gd name="connsiteY70" fmla="*/ 1303330 h 1853625"/>
                <a:gd name="connsiteX71" fmla="*/ 790273 w 959913"/>
                <a:gd name="connsiteY71" fmla="*/ 1290918 h 1853625"/>
                <a:gd name="connsiteX72" fmla="*/ 823374 w 959913"/>
                <a:gd name="connsiteY72" fmla="*/ 1307468 h 1853625"/>
                <a:gd name="connsiteX73" fmla="*/ 835787 w 959913"/>
                <a:gd name="connsiteY73" fmla="*/ 1299193 h 1853625"/>
                <a:gd name="connsiteX74" fmla="*/ 864749 w 959913"/>
                <a:gd name="connsiteY74" fmla="*/ 1286780 h 1853625"/>
                <a:gd name="connsiteX75" fmla="*/ 839924 w 959913"/>
                <a:gd name="connsiteY75" fmla="*/ 1245404 h 1853625"/>
                <a:gd name="connsiteX76" fmla="*/ 926813 w 959913"/>
                <a:gd name="connsiteY76" fmla="*/ 1117140 h 1853625"/>
                <a:gd name="connsiteX77" fmla="*/ 959913 w 959913"/>
                <a:gd name="connsiteY77" fmla="*/ 1009564 h 1853625"/>
                <a:gd name="connsiteX78" fmla="*/ 930950 w 959913"/>
                <a:gd name="connsiteY78" fmla="*/ 1009564 h 1853625"/>
                <a:gd name="connsiteX79" fmla="*/ 901987 w 959913"/>
                <a:gd name="connsiteY79" fmla="*/ 988876 h 1853625"/>
                <a:gd name="connsiteX80" fmla="*/ 868887 w 959913"/>
                <a:gd name="connsiteY80" fmla="*/ 968188 h 1853625"/>
                <a:gd name="connsiteX81" fmla="*/ 864749 w 959913"/>
                <a:gd name="connsiteY81" fmla="*/ 930950 h 1853625"/>
                <a:gd name="connsiteX82" fmla="*/ 827511 w 959913"/>
                <a:gd name="connsiteY82" fmla="*/ 860612 h 1853625"/>
                <a:gd name="connsiteX83" fmla="*/ 798549 w 959913"/>
                <a:gd name="connsiteY83" fmla="*/ 873024 h 1853625"/>
                <a:gd name="connsiteX84" fmla="*/ 781998 w 959913"/>
                <a:gd name="connsiteY84" fmla="*/ 819236 h 1853625"/>
                <a:gd name="connsiteX85" fmla="*/ 781998 w 959913"/>
                <a:gd name="connsiteY85" fmla="*/ 765448 h 1853625"/>
                <a:gd name="connsiteX86" fmla="*/ 781998 w 959913"/>
                <a:gd name="connsiteY86" fmla="*/ 707522 h 1853625"/>
                <a:gd name="connsiteX87" fmla="*/ 753035 w 959913"/>
                <a:gd name="connsiteY87" fmla="*/ 765448 h 1853625"/>
                <a:gd name="connsiteX88" fmla="*/ 732348 w 959913"/>
                <a:gd name="connsiteY88" fmla="*/ 699247 h 1853625"/>
                <a:gd name="connsiteX89" fmla="*/ 695110 w 959913"/>
                <a:gd name="connsiteY89" fmla="*/ 753035 h 1853625"/>
                <a:gd name="connsiteX90" fmla="*/ 695110 w 959913"/>
                <a:gd name="connsiteY90" fmla="*/ 732347 h 1853625"/>
                <a:gd name="connsiteX91" fmla="*/ 674422 w 959913"/>
                <a:gd name="connsiteY91" fmla="*/ 670284 h 1853625"/>
                <a:gd name="connsiteX92" fmla="*/ 703385 w 959913"/>
                <a:gd name="connsiteY92" fmla="*/ 637184 h 1853625"/>
                <a:gd name="connsiteX93" fmla="*/ 620634 w 959913"/>
                <a:gd name="connsiteY93" fmla="*/ 604083 h 1853625"/>
                <a:gd name="connsiteX94" fmla="*/ 657872 w 959913"/>
                <a:gd name="connsiteY94" fmla="*/ 587533 h 1853625"/>
                <a:gd name="connsiteX95" fmla="*/ 637184 w 959913"/>
                <a:gd name="connsiteY95" fmla="*/ 554432 h 1853625"/>
                <a:gd name="connsiteX96" fmla="*/ 653734 w 959913"/>
                <a:gd name="connsiteY96" fmla="*/ 533745 h 1853625"/>
                <a:gd name="connsiteX97" fmla="*/ 587533 w 959913"/>
                <a:gd name="connsiteY97" fmla="*/ 500644 h 1853625"/>
                <a:gd name="connsiteX98" fmla="*/ 558570 w 959913"/>
                <a:gd name="connsiteY98" fmla="*/ 455131 h 1853625"/>
                <a:gd name="connsiteX99" fmla="*/ 604083 w 959913"/>
                <a:gd name="connsiteY99" fmla="*/ 434443 h 1853625"/>
                <a:gd name="connsiteX100" fmla="*/ 645459 w 959913"/>
                <a:gd name="connsiteY100" fmla="*/ 417893 h 1853625"/>
                <a:gd name="connsiteX101" fmla="*/ 583396 w 959913"/>
                <a:gd name="connsiteY101" fmla="*/ 401343 h 1853625"/>
                <a:gd name="connsiteX102" fmla="*/ 570983 w 959913"/>
                <a:gd name="connsiteY102" fmla="*/ 351692 h 1853625"/>
                <a:gd name="connsiteX103" fmla="*/ 587533 w 959913"/>
                <a:gd name="connsiteY103" fmla="*/ 285491 h 1853625"/>
                <a:gd name="connsiteX104" fmla="*/ 575120 w 959913"/>
                <a:gd name="connsiteY104" fmla="*/ 285491 h 1853625"/>
                <a:gd name="connsiteX105" fmla="*/ 488232 w 959913"/>
                <a:gd name="connsiteY105" fmla="*/ 302042 h 1853625"/>
                <a:gd name="connsiteX106" fmla="*/ 434444 w 959913"/>
                <a:gd name="connsiteY106" fmla="*/ 248253 h 1853625"/>
                <a:gd name="connsiteX107" fmla="*/ 376518 w 959913"/>
                <a:gd name="connsiteY107" fmla="*/ 219290 h 1853625"/>
                <a:gd name="connsiteX108" fmla="*/ 335142 w 959913"/>
                <a:gd name="connsiteY108" fmla="*/ 252391 h 1853625"/>
                <a:gd name="connsiteX109" fmla="*/ 293767 w 959913"/>
                <a:gd name="connsiteY109" fmla="*/ 190327 h 1853625"/>
                <a:gd name="connsiteX110" fmla="*/ 297904 w 959913"/>
                <a:gd name="connsiteY110" fmla="*/ 140677 h 1853625"/>
                <a:gd name="connsiteX111" fmla="*/ 277216 w 959913"/>
                <a:gd name="connsiteY111" fmla="*/ 140677 h 1853625"/>
                <a:gd name="connsiteX112" fmla="*/ 215153 w 959913"/>
                <a:gd name="connsiteY112" fmla="*/ 91026 h 1853625"/>
                <a:gd name="connsiteX113" fmla="*/ 182053 w 959913"/>
                <a:gd name="connsiteY113" fmla="*/ 0 h 18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59913" h="1853625">
                  <a:moveTo>
                    <a:pt x="182053" y="0"/>
                  </a:moveTo>
                  <a:lnTo>
                    <a:pt x="111714" y="24825"/>
                  </a:lnTo>
                  <a:lnTo>
                    <a:pt x="78614" y="57926"/>
                  </a:lnTo>
                  <a:lnTo>
                    <a:pt x="24825" y="45513"/>
                  </a:lnTo>
                  <a:lnTo>
                    <a:pt x="0" y="70338"/>
                  </a:lnTo>
                  <a:lnTo>
                    <a:pt x="41376" y="86889"/>
                  </a:lnTo>
                  <a:lnTo>
                    <a:pt x="45513" y="140677"/>
                  </a:lnTo>
                  <a:lnTo>
                    <a:pt x="24825" y="231703"/>
                  </a:lnTo>
                  <a:lnTo>
                    <a:pt x="0" y="310317"/>
                  </a:lnTo>
                  <a:lnTo>
                    <a:pt x="70339" y="339280"/>
                  </a:lnTo>
                  <a:lnTo>
                    <a:pt x="53788" y="401343"/>
                  </a:lnTo>
                  <a:lnTo>
                    <a:pt x="24825" y="397205"/>
                  </a:lnTo>
                  <a:lnTo>
                    <a:pt x="157227" y="467544"/>
                  </a:lnTo>
                  <a:lnTo>
                    <a:pt x="157227" y="467544"/>
                  </a:lnTo>
                  <a:lnTo>
                    <a:pt x="119989" y="492369"/>
                  </a:lnTo>
                  <a:lnTo>
                    <a:pt x="140677" y="554432"/>
                  </a:lnTo>
                  <a:lnTo>
                    <a:pt x="103439" y="641321"/>
                  </a:lnTo>
                  <a:lnTo>
                    <a:pt x="157227" y="649596"/>
                  </a:lnTo>
                  <a:lnTo>
                    <a:pt x="157227" y="649596"/>
                  </a:lnTo>
                  <a:lnTo>
                    <a:pt x="153090" y="748898"/>
                  </a:lnTo>
                  <a:lnTo>
                    <a:pt x="140677" y="765448"/>
                  </a:lnTo>
                  <a:lnTo>
                    <a:pt x="119989" y="765448"/>
                  </a:lnTo>
                  <a:lnTo>
                    <a:pt x="99301" y="753035"/>
                  </a:lnTo>
                  <a:lnTo>
                    <a:pt x="132402" y="682697"/>
                  </a:lnTo>
                  <a:lnTo>
                    <a:pt x="99301" y="674422"/>
                  </a:lnTo>
                  <a:lnTo>
                    <a:pt x="82751" y="719935"/>
                  </a:lnTo>
                  <a:lnTo>
                    <a:pt x="86889" y="777861"/>
                  </a:lnTo>
                  <a:lnTo>
                    <a:pt x="111714" y="815099"/>
                  </a:lnTo>
                  <a:lnTo>
                    <a:pt x="103439" y="877162"/>
                  </a:lnTo>
                  <a:lnTo>
                    <a:pt x="124127" y="901987"/>
                  </a:lnTo>
                  <a:lnTo>
                    <a:pt x="169640" y="947500"/>
                  </a:lnTo>
                  <a:lnTo>
                    <a:pt x="169640" y="1017839"/>
                  </a:lnTo>
                  <a:lnTo>
                    <a:pt x="202740" y="1104727"/>
                  </a:lnTo>
                  <a:lnTo>
                    <a:pt x="231703" y="1129553"/>
                  </a:lnTo>
                  <a:lnTo>
                    <a:pt x="173777" y="1187479"/>
                  </a:lnTo>
                  <a:lnTo>
                    <a:pt x="161365" y="1232992"/>
                  </a:lnTo>
                  <a:lnTo>
                    <a:pt x="161365" y="1274367"/>
                  </a:lnTo>
                  <a:lnTo>
                    <a:pt x="202740" y="1274367"/>
                  </a:lnTo>
                  <a:lnTo>
                    <a:pt x="211015" y="1348843"/>
                  </a:lnTo>
                  <a:lnTo>
                    <a:pt x="211015" y="1377806"/>
                  </a:lnTo>
                  <a:lnTo>
                    <a:pt x="177915" y="1336431"/>
                  </a:lnTo>
                  <a:lnTo>
                    <a:pt x="157227" y="1373669"/>
                  </a:lnTo>
                  <a:lnTo>
                    <a:pt x="132402" y="1481245"/>
                  </a:lnTo>
                  <a:lnTo>
                    <a:pt x="215153" y="1572271"/>
                  </a:lnTo>
                  <a:lnTo>
                    <a:pt x="169640" y="1812250"/>
                  </a:lnTo>
                  <a:lnTo>
                    <a:pt x="326867" y="1853625"/>
                  </a:lnTo>
                  <a:lnTo>
                    <a:pt x="372380" y="1799837"/>
                  </a:lnTo>
                  <a:lnTo>
                    <a:pt x="409618" y="1679848"/>
                  </a:lnTo>
                  <a:lnTo>
                    <a:pt x="314454" y="1663298"/>
                  </a:lnTo>
                  <a:lnTo>
                    <a:pt x="347555" y="1634335"/>
                  </a:lnTo>
                  <a:lnTo>
                    <a:pt x="359968" y="1605372"/>
                  </a:lnTo>
                  <a:lnTo>
                    <a:pt x="326867" y="1568134"/>
                  </a:lnTo>
                  <a:lnTo>
                    <a:pt x="351692" y="1514346"/>
                  </a:lnTo>
                  <a:lnTo>
                    <a:pt x="380655" y="1493658"/>
                  </a:lnTo>
                  <a:lnTo>
                    <a:pt x="351692" y="1452282"/>
                  </a:lnTo>
                  <a:lnTo>
                    <a:pt x="351692" y="1427457"/>
                  </a:lnTo>
                  <a:lnTo>
                    <a:pt x="355830" y="1402632"/>
                  </a:lnTo>
                  <a:lnTo>
                    <a:pt x="409618" y="1373669"/>
                  </a:lnTo>
                  <a:lnTo>
                    <a:pt x="422031" y="1332293"/>
                  </a:lnTo>
                  <a:lnTo>
                    <a:pt x="455131" y="1303330"/>
                  </a:lnTo>
                  <a:lnTo>
                    <a:pt x="475819" y="1344706"/>
                  </a:lnTo>
                  <a:lnTo>
                    <a:pt x="504782" y="1340568"/>
                  </a:lnTo>
                  <a:lnTo>
                    <a:pt x="517195" y="1307468"/>
                  </a:lnTo>
                  <a:lnTo>
                    <a:pt x="558570" y="1290918"/>
                  </a:lnTo>
                  <a:lnTo>
                    <a:pt x="608221" y="1274367"/>
                  </a:lnTo>
                  <a:lnTo>
                    <a:pt x="649596" y="1286780"/>
                  </a:lnTo>
                  <a:lnTo>
                    <a:pt x="686834" y="1307468"/>
                  </a:lnTo>
                  <a:lnTo>
                    <a:pt x="711660" y="1324018"/>
                  </a:lnTo>
                  <a:lnTo>
                    <a:pt x="736485" y="1332293"/>
                  </a:lnTo>
                  <a:lnTo>
                    <a:pt x="736485" y="1332293"/>
                  </a:lnTo>
                  <a:lnTo>
                    <a:pt x="753035" y="1303330"/>
                  </a:lnTo>
                  <a:lnTo>
                    <a:pt x="790273" y="1290918"/>
                  </a:lnTo>
                  <a:lnTo>
                    <a:pt x="823374" y="1307468"/>
                  </a:lnTo>
                  <a:lnTo>
                    <a:pt x="835787" y="1299193"/>
                  </a:lnTo>
                  <a:lnTo>
                    <a:pt x="864749" y="1286780"/>
                  </a:lnTo>
                  <a:lnTo>
                    <a:pt x="839924" y="1245404"/>
                  </a:lnTo>
                  <a:lnTo>
                    <a:pt x="926813" y="1117140"/>
                  </a:lnTo>
                  <a:lnTo>
                    <a:pt x="959913" y="1009564"/>
                  </a:lnTo>
                  <a:lnTo>
                    <a:pt x="930950" y="1009564"/>
                  </a:lnTo>
                  <a:lnTo>
                    <a:pt x="901987" y="988876"/>
                  </a:lnTo>
                  <a:lnTo>
                    <a:pt x="868887" y="968188"/>
                  </a:lnTo>
                  <a:lnTo>
                    <a:pt x="864749" y="930950"/>
                  </a:lnTo>
                  <a:lnTo>
                    <a:pt x="827511" y="860612"/>
                  </a:lnTo>
                  <a:lnTo>
                    <a:pt x="798549" y="873024"/>
                  </a:lnTo>
                  <a:lnTo>
                    <a:pt x="781998" y="819236"/>
                  </a:lnTo>
                  <a:lnTo>
                    <a:pt x="781998" y="765448"/>
                  </a:lnTo>
                  <a:lnTo>
                    <a:pt x="781998" y="707522"/>
                  </a:lnTo>
                  <a:lnTo>
                    <a:pt x="753035" y="765448"/>
                  </a:lnTo>
                  <a:lnTo>
                    <a:pt x="732348" y="699247"/>
                  </a:lnTo>
                  <a:lnTo>
                    <a:pt x="695110" y="753035"/>
                  </a:lnTo>
                  <a:lnTo>
                    <a:pt x="695110" y="732347"/>
                  </a:lnTo>
                  <a:lnTo>
                    <a:pt x="674422" y="670284"/>
                  </a:lnTo>
                  <a:lnTo>
                    <a:pt x="703385" y="637184"/>
                  </a:lnTo>
                  <a:lnTo>
                    <a:pt x="620634" y="604083"/>
                  </a:lnTo>
                  <a:lnTo>
                    <a:pt x="657872" y="587533"/>
                  </a:lnTo>
                  <a:lnTo>
                    <a:pt x="637184" y="554432"/>
                  </a:lnTo>
                  <a:lnTo>
                    <a:pt x="653734" y="533745"/>
                  </a:lnTo>
                  <a:lnTo>
                    <a:pt x="587533" y="500644"/>
                  </a:lnTo>
                  <a:lnTo>
                    <a:pt x="558570" y="455131"/>
                  </a:lnTo>
                  <a:lnTo>
                    <a:pt x="604083" y="434443"/>
                  </a:lnTo>
                  <a:lnTo>
                    <a:pt x="645459" y="417893"/>
                  </a:lnTo>
                  <a:lnTo>
                    <a:pt x="583396" y="401343"/>
                  </a:lnTo>
                  <a:lnTo>
                    <a:pt x="570983" y="351692"/>
                  </a:lnTo>
                  <a:lnTo>
                    <a:pt x="587533" y="285491"/>
                  </a:lnTo>
                  <a:lnTo>
                    <a:pt x="575120" y="285491"/>
                  </a:lnTo>
                  <a:lnTo>
                    <a:pt x="488232" y="302042"/>
                  </a:lnTo>
                  <a:lnTo>
                    <a:pt x="434444" y="248253"/>
                  </a:lnTo>
                  <a:lnTo>
                    <a:pt x="376518" y="219290"/>
                  </a:lnTo>
                  <a:lnTo>
                    <a:pt x="335142" y="252391"/>
                  </a:lnTo>
                  <a:lnTo>
                    <a:pt x="293767" y="190327"/>
                  </a:lnTo>
                  <a:lnTo>
                    <a:pt x="297904" y="140677"/>
                  </a:lnTo>
                  <a:lnTo>
                    <a:pt x="277216" y="140677"/>
                  </a:lnTo>
                  <a:lnTo>
                    <a:pt x="215153" y="91026"/>
                  </a:lnTo>
                  <a:lnTo>
                    <a:pt x="182053"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 dirty="0">
                  <a:solidFill>
                    <a:schemeClr val="tx1"/>
                  </a:solidFill>
                </a:rPr>
                <a:t>14</a:t>
              </a:r>
            </a:p>
          </p:txBody>
        </p:sp>
        <p:sp>
          <p:nvSpPr>
            <p:cNvPr id="39" name="38 Forma libre"/>
            <p:cNvSpPr/>
            <p:nvPr/>
          </p:nvSpPr>
          <p:spPr>
            <a:xfrm>
              <a:off x="4138783" y="3187304"/>
              <a:ext cx="119416" cy="73987"/>
            </a:xfrm>
            <a:custGeom>
              <a:avLst/>
              <a:gdLst>
                <a:gd name="connsiteX0" fmla="*/ 211931 w 435768"/>
                <a:gd name="connsiteY0" fmla="*/ 0 h 283368"/>
                <a:gd name="connsiteX1" fmla="*/ 2381 w 435768"/>
                <a:gd name="connsiteY1" fmla="*/ 30956 h 283368"/>
                <a:gd name="connsiteX2" fmla="*/ 0 w 435768"/>
                <a:gd name="connsiteY2" fmla="*/ 61912 h 283368"/>
                <a:gd name="connsiteX3" fmla="*/ 14287 w 435768"/>
                <a:gd name="connsiteY3" fmla="*/ 78581 h 283368"/>
                <a:gd name="connsiteX4" fmla="*/ 28575 w 435768"/>
                <a:gd name="connsiteY4" fmla="*/ 104775 h 283368"/>
                <a:gd name="connsiteX5" fmla="*/ 16668 w 435768"/>
                <a:gd name="connsiteY5" fmla="*/ 128587 h 283368"/>
                <a:gd name="connsiteX6" fmla="*/ 16668 w 435768"/>
                <a:gd name="connsiteY6" fmla="*/ 128587 h 283368"/>
                <a:gd name="connsiteX7" fmla="*/ 42862 w 435768"/>
                <a:gd name="connsiteY7" fmla="*/ 138112 h 283368"/>
                <a:gd name="connsiteX8" fmla="*/ 35718 w 435768"/>
                <a:gd name="connsiteY8" fmla="*/ 180975 h 283368"/>
                <a:gd name="connsiteX9" fmla="*/ 38100 w 435768"/>
                <a:gd name="connsiteY9" fmla="*/ 197643 h 283368"/>
                <a:gd name="connsiteX10" fmla="*/ 38100 w 435768"/>
                <a:gd name="connsiteY10" fmla="*/ 197643 h 283368"/>
                <a:gd name="connsiteX11" fmla="*/ 76200 w 435768"/>
                <a:gd name="connsiteY11" fmla="*/ 223837 h 283368"/>
                <a:gd name="connsiteX12" fmla="*/ 130968 w 435768"/>
                <a:gd name="connsiteY12" fmla="*/ 245268 h 283368"/>
                <a:gd name="connsiteX13" fmla="*/ 147637 w 435768"/>
                <a:gd name="connsiteY13" fmla="*/ 259556 h 283368"/>
                <a:gd name="connsiteX14" fmla="*/ 207168 w 435768"/>
                <a:gd name="connsiteY14" fmla="*/ 254793 h 283368"/>
                <a:gd name="connsiteX15" fmla="*/ 209550 w 435768"/>
                <a:gd name="connsiteY15" fmla="*/ 276225 h 283368"/>
                <a:gd name="connsiteX16" fmla="*/ 238125 w 435768"/>
                <a:gd name="connsiteY16" fmla="*/ 283368 h 283368"/>
                <a:gd name="connsiteX17" fmla="*/ 264318 w 435768"/>
                <a:gd name="connsiteY17" fmla="*/ 257175 h 283368"/>
                <a:gd name="connsiteX18" fmla="*/ 280987 w 435768"/>
                <a:gd name="connsiteY18" fmla="*/ 269081 h 283368"/>
                <a:gd name="connsiteX19" fmla="*/ 333375 w 435768"/>
                <a:gd name="connsiteY19" fmla="*/ 247650 h 283368"/>
                <a:gd name="connsiteX20" fmla="*/ 381000 w 435768"/>
                <a:gd name="connsiteY20" fmla="*/ 238125 h 283368"/>
                <a:gd name="connsiteX21" fmla="*/ 407193 w 435768"/>
                <a:gd name="connsiteY21" fmla="*/ 226218 h 283368"/>
                <a:gd name="connsiteX22" fmla="*/ 435768 w 435768"/>
                <a:gd name="connsiteY22" fmla="*/ 216693 h 283368"/>
                <a:gd name="connsiteX23" fmla="*/ 428625 w 435768"/>
                <a:gd name="connsiteY23" fmla="*/ 188118 h 283368"/>
                <a:gd name="connsiteX24" fmla="*/ 428625 w 435768"/>
                <a:gd name="connsiteY24" fmla="*/ 154781 h 283368"/>
                <a:gd name="connsiteX25" fmla="*/ 390525 w 435768"/>
                <a:gd name="connsiteY25" fmla="*/ 135731 h 283368"/>
                <a:gd name="connsiteX26" fmla="*/ 366712 w 435768"/>
                <a:gd name="connsiteY26" fmla="*/ 119062 h 283368"/>
                <a:gd name="connsiteX27" fmla="*/ 319087 w 435768"/>
                <a:gd name="connsiteY27" fmla="*/ 121443 h 283368"/>
                <a:gd name="connsiteX28" fmla="*/ 350043 w 435768"/>
                <a:gd name="connsiteY28" fmla="*/ 104775 h 283368"/>
                <a:gd name="connsiteX29" fmla="*/ 328612 w 435768"/>
                <a:gd name="connsiteY29" fmla="*/ 88106 h 283368"/>
                <a:gd name="connsiteX30" fmla="*/ 307181 w 435768"/>
                <a:gd name="connsiteY30" fmla="*/ 102393 h 283368"/>
                <a:gd name="connsiteX31" fmla="*/ 292893 w 435768"/>
                <a:gd name="connsiteY31" fmla="*/ 69056 h 283368"/>
                <a:gd name="connsiteX32" fmla="*/ 273843 w 435768"/>
                <a:gd name="connsiteY32" fmla="*/ 52387 h 283368"/>
                <a:gd name="connsiteX33" fmla="*/ 252412 w 435768"/>
                <a:gd name="connsiteY33" fmla="*/ 52387 h 283368"/>
                <a:gd name="connsiteX34" fmla="*/ 211931 w 435768"/>
                <a:gd name="connsiteY34" fmla="*/ 0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768" h="283368">
                  <a:moveTo>
                    <a:pt x="211931" y="0"/>
                  </a:moveTo>
                  <a:lnTo>
                    <a:pt x="2381" y="30956"/>
                  </a:lnTo>
                  <a:lnTo>
                    <a:pt x="0" y="61912"/>
                  </a:lnTo>
                  <a:lnTo>
                    <a:pt x="14287" y="78581"/>
                  </a:lnTo>
                  <a:lnTo>
                    <a:pt x="28575" y="104775"/>
                  </a:lnTo>
                  <a:lnTo>
                    <a:pt x="16668" y="128587"/>
                  </a:lnTo>
                  <a:lnTo>
                    <a:pt x="16668" y="128587"/>
                  </a:lnTo>
                  <a:lnTo>
                    <a:pt x="42862" y="138112"/>
                  </a:lnTo>
                  <a:lnTo>
                    <a:pt x="35718" y="180975"/>
                  </a:lnTo>
                  <a:lnTo>
                    <a:pt x="38100" y="197643"/>
                  </a:lnTo>
                  <a:lnTo>
                    <a:pt x="38100" y="197643"/>
                  </a:lnTo>
                  <a:lnTo>
                    <a:pt x="76200" y="223837"/>
                  </a:lnTo>
                  <a:lnTo>
                    <a:pt x="130968" y="245268"/>
                  </a:lnTo>
                  <a:lnTo>
                    <a:pt x="147637" y="259556"/>
                  </a:lnTo>
                  <a:lnTo>
                    <a:pt x="207168" y="254793"/>
                  </a:lnTo>
                  <a:lnTo>
                    <a:pt x="209550" y="276225"/>
                  </a:lnTo>
                  <a:lnTo>
                    <a:pt x="238125" y="283368"/>
                  </a:lnTo>
                  <a:lnTo>
                    <a:pt x="264318" y="257175"/>
                  </a:lnTo>
                  <a:lnTo>
                    <a:pt x="280987" y="269081"/>
                  </a:lnTo>
                  <a:lnTo>
                    <a:pt x="333375" y="247650"/>
                  </a:lnTo>
                  <a:lnTo>
                    <a:pt x="381000" y="238125"/>
                  </a:lnTo>
                  <a:lnTo>
                    <a:pt x="407193" y="226218"/>
                  </a:lnTo>
                  <a:lnTo>
                    <a:pt x="435768" y="216693"/>
                  </a:lnTo>
                  <a:lnTo>
                    <a:pt x="428625" y="188118"/>
                  </a:lnTo>
                  <a:lnTo>
                    <a:pt x="428625" y="154781"/>
                  </a:lnTo>
                  <a:lnTo>
                    <a:pt x="390525" y="135731"/>
                  </a:lnTo>
                  <a:lnTo>
                    <a:pt x="366712" y="119062"/>
                  </a:lnTo>
                  <a:lnTo>
                    <a:pt x="319087" y="121443"/>
                  </a:lnTo>
                  <a:lnTo>
                    <a:pt x="350043" y="104775"/>
                  </a:lnTo>
                  <a:lnTo>
                    <a:pt x="328612" y="88106"/>
                  </a:lnTo>
                  <a:lnTo>
                    <a:pt x="307181" y="102393"/>
                  </a:lnTo>
                  <a:lnTo>
                    <a:pt x="292893" y="69056"/>
                  </a:lnTo>
                  <a:lnTo>
                    <a:pt x="273843" y="52387"/>
                  </a:lnTo>
                  <a:lnTo>
                    <a:pt x="252412" y="52387"/>
                  </a:lnTo>
                  <a:lnTo>
                    <a:pt x="211931"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46</a:t>
              </a:r>
            </a:p>
          </p:txBody>
        </p:sp>
        <p:sp>
          <p:nvSpPr>
            <p:cNvPr id="40" name="39 Forma libre"/>
            <p:cNvSpPr/>
            <p:nvPr/>
          </p:nvSpPr>
          <p:spPr>
            <a:xfrm>
              <a:off x="4188972" y="3226059"/>
              <a:ext cx="154031" cy="119789"/>
            </a:xfrm>
            <a:custGeom>
              <a:avLst/>
              <a:gdLst>
                <a:gd name="connsiteX0" fmla="*/ 345281 w 559593"/>
                <a:gd name="connsiteY0" fmla="*/ 21431 h 452437"/>
                <a:gd name="connsiteX1" fmla="*/ 247650 w 559593"/>
                <a:gd name="connsiteY1" fmla="*/ 0 h 452437"/>
                <a:gd name="connsiteX2" fmla="*/ 250031 w 559593"/>
                <a:gd name="connsiteY2" fmla="*/ 35718 h 452437"/>
                <a:gd name="connsiteX3" fmla="*/ 266700 w 559593"/>
                <a:gd name="connsiteY3" fmla="*/ 54768 h 452437"/>
                <a:gd name="connsiteX4" fmla="*/ 247650 w 559593"/>
                <a:gd name="connsiteY4" fmla="*/ 78581 h 452437"/>
                <a:gd name="connsiteX5" fmla="*/ 219075 w 559593"/>
                <a:gd name="connsiteY5" fmla="*/ 85725 h 452437"/>
                <a:gd name="connsiteX6" fmla="*/ 178593 w 559593"/>
                <a:gd name="connsiteY6" fmla="*/ 88106 h 452437"/>
                <a:gd name="connsiteX7" fmla="*/ 145256 w 559593"/>
                <a:gd name="connsiteY7" fmla="*/ 88106 h 452437"/>
                <a:gd name="connsiteX8" fmla="*/ 119062 w 559593"/>
                <a:gd name="connsiteY8" fmla="*/ 104775 h 452437"/>
                <a:gd name="connsiteX9" fmla="*/ 104775 w 559593"/>
                <a:gd name="connsiteY9" fmla="*/ 121443 h 452437"/>
                <a:gd name="connsiteX10" fmla="*/ 78581 w 559593"/>
                <a:gd name="connsiteY10" fmla="*/ 109537 h 452437"/>
                <a:gd name="connsiteX11" fmla="*/ 61912 w 559593"/>
                <a:gd name="connsiteY11" fmla="*/ 126206 h 452437"/>
                <a:gd name="connsiteX12" fmla="*/ 52387 w 559593"/>
                <a:gd name="connsiteY12" fmla="*/ 130968 h 452437"/>
                <a:gd name="connsiteX13" fmla="*/ 47625 w 559593"/>
                <a:gd name="connsiteY13" fmla="*/ 216693 h 452437"/>
                <a:gd name="connsiteX14" fmla="*/ 0 w 559593"/>
                <a:gd name="connsiteY14" fmla="*/ 219075 h 452437"/>
                <a:gd name="connsiteX15" fmla="*/ 9525 w 559593"/>
                <a:gd name="connsiteY15" fmla="*/ 247650 h 452437"/>
                <a:gd name="connsiteX16" fmla="*/ 26193 w 559593"/>
                <a:gd name="connsiteY16" fmla="*/ 264318 h 452437"/>
                <a:gd name="connsiteX17" fmla="*/ 9525 w 559593"/>
                <a:gd name="connsiteY17" fmla="*/ 292893 h 452437"/>
                <a:gd name="connsiteX18" fmla="*/ 30956 w 559593"/>
                <a:gd name="connsiteY18" fmla="*/ 300037 h 452437"/>
                <a:gd name="connsiteX19" fmla="*/ 9525 w 559593"/>
                <a:gd name="connsiteY19" fmla="*/ 314325 h 452437"/>
                <a:gd name="connsiteX20" fmla="*/ 23812 w 559593"/>
                <a:gd name="connsiteY20" fmla="*/ 342900 h 452437"/>
                <a:gd name="connsiteX21" fmla="*/ 0 w 559593"/>
                <a:gd name="connsiteY21" fmla="*/ 352425 h 452437"/>
                <a:gd name="connsiteX22" fmla="*/ 21431 w 559593"/>
                <a:gd name="connsiteY22" fmla="*/ 378618 h 452437"/>
                <a:gd name="connsiteX23" fmla="*/ 9525 w 559593"/>
                <a:gd name="connsiteY23" fmla="*/ 426243 h 452437"/>
                <a:gd name="connsiteX24" fmla="*/ 19050 w 559593"/>
                <a:gd name="connsiteY24" fmla="*/ 452437 h 452437"/>
                <a:gd name="connsiteX25" fmla="*/ 95250 w 559593"/>
                <a:gd name="connsiteY25" fmla="*/ 438150 h 452437"/>
                <a:gd name="connsiteX26" fmla="*/ 166687 w 559593"/>
                <a:gd name="connsiteY26" fmla="*/ 447675 h 452437"/>
                <a:gd name="connsiteX27" fmla="*/ 192881 w 559593"/>
                <a:gd name="connsiteY27" fmla="*/ 435768 h 452437"/>
                <a:gd name="connsiteX28" fmla="*/ 214312 w 559593"/>
                <a:gd name="connsiteY28" fmla="*/ 442912 h 452437"/>
                <a:gd name="connsiteX29" fmla="*/ 252412 w 559593"/>
                <a:gd name="connsiteY29" fmla="*/ 419100 h 452437"/>
                <a:gd name="connsiteX30" fmla="*/ 273843 w 559593"/>
                <a:gd name="connsiteY30" fmla="*/ 445293 h 452437"/>
                <a:gd name="connsiteX31" fmla="*/ 300037 w 559593"/>
                <a:gd name="connsiteY31" fmla="*/ 404812 h 452437"/>
                <a:gd name="connsiteX32" fmla="*/ 433387 w 559593"/>
                <a:gd name="connsiteY32" fmla="*/ 314325 h 452437"/>
                <a:gd name="connsiteX33" fmla="*/ 535781 w 559593"/>
                <a:gd name="connsiteY33" fmla="*/ 250031 h 452437"/>
                <a:gd name="connsiteX34" fmla="*/ 535781 w 559593"/>
                <a:gd name="connsiteY34" fmla="*/ 219075 h 452437"/>
                <a:gd name="connsiteX35" fmla="*/ 559593 w 559593"/>
                <a:gd name="connsiteY35" fmla="*/ 195262 h 452437"/>
                <a:gd name="connsiteX36" fmla="*/ 557212 w 559593"/>
                <a:gd name="connsiteY36" fmla="*/ 171450 h 452437"/>
                <a:gd name="connsiteX37" fmla="*/ 528637 w 559593"/>
                <a:gd name="connsiteY37" fmla="*/ 188118 h 452437"/>
                <a:gd name="connsiteX38" fmla="*/ 504825 w 559593"/>
                <a:gd name="connsiteY38" fmla="*/ 161925 h 452437"/>
                <a:gd name="connsiteX39" fmla="*/ 507206 w 559593"/>
                <a:gd name="connsiteY39" fmla="*/ 133350 h 452437"/>
                <a:gd name="connsiteX40" fmla="*/ 450056 w 559593"/>
                <a:gd name="connsiteY40" fmla="*/ 126206 h 452437"/>
                <a:gd name="connsiteX41" fmla="*/ 395287 w 559593"/>
                <a:gd name="connsiteY41" fmla="*/ 107156 h 452437"/>
                <a:gd name="connsiteX42" fmla="*/ 347662 w 559593"/>
                <a:gd name="connsiteY42" fmla="*/ 95250 h 452437"/>
                <a:gd name="connsiteX43" fmla="*/ 326231 w 559593"/>
                <a:gd name="connsiteY43" fmla="*/ 78581 h 452437"/>
                <a:gd name="connsiteX44" fmla="*/ 345281 w 559593"/>
                <a:gd name="connsiteY44" fmla="*/ 21431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9593" h="452437">
                  <a:moveTo>
                    <a:pt x="345281" y="21431"/>
                  </a:moveTo>
                  <a:lnTo>
                    <a:pt x="247650" y="0"/>
                  </a:lnTo>
                  <a:lnTo>
                    <a:pt x="250031" y="35718"/>
                  </a:lnTo>
                  <a:lnTo>
                    <a:pt x="266700" y="54768"/>
                  </a:lnTo>
                  <a:lnTo>
                    <a:pt x="247650" y="78581"/>
                  </a:lnTo>
                  <a:lnTo>
                    <a:pt x="219075" y="85725"/>
                  </a:lnTo>
                  <a:lnTo>
                    <a:pt x="178593" y="88106"/>
                  </a:lnTo>
                  <a:lnTo>
                    <a:pt x="145256" y="88106"/>
                  </a:lnTo>
                  <a:lnTo>
                    <a:pt x="119062" y="104775"/>
                  </a:lnTo>
                  <a:lnTo>
                    <a:pt x="104775" y="121443"/>
                  </a:lnTo>
                  <a:lnTo>
                    <a:pt x="78581" y="109537"/>
                  </a:lnTo>
                  <a:lnTo>
                    <a:pt x="61912" y="126206"/>
                  </a:lnTo>
                  <a:lnTo>
                    <a:pt x="52387" y="130968"/>
                  </a:lnTo>
                  <a:lnTo>
                    <a:pt x="47625" y="216693"/>
                  </a:lnTo>
                  <a:lnTo>
                    <a:pt x="0" y="219075"/>
                  </a:lnTo>
                  <a:lnTo>
                    <a:pt x="9525" y="247650"/>
                  </a:lnTo>
                  <a:lnTo>
                    <a:pt x="26193" y="264318"/>
                  </a:lnTo>
                  <a:lnTo>
                    <a:pt x="9525" y="292893"/>
                  </a:lnTo>
                  <a:lnTo>
                    <a:pt x="30956" y="300037"/>
                  </a:lnTo>
                  <a:lnTo>
                    <a:pt x="9525" y="314325"/>
                  </a:lnTo>
                  <a:lnTo>
                    <a:pt x="23812" y="342900"/>
                  </a:lnTo>
                  <a:lnTo>
                    <a:pt x="0" y="352425"/>
                  </a:lnTo>
                  <a:lnTo>
                    <a:pt x="21431" y="378618"/>
                  </a:lnTo>
                  <a:lnTo>
                    <a:pt x="9525" y="426243"/>
                  </a:lnTo>
                  <a:lnTo>
                    <a:pt x="19050" y="452437"/>
                  </a:lnTo>
                  <a:lnTo>
                    <a:pt x="95250" y="438150"/>
                  </a:lnTo>
                  <a:lnTo>
                    <a:pt x="166687" y="447675"/>
                  </a:lnTo>
                  <a:lnTo>
                    <a:pt x="192881" y="435768"/>
                  </a:lnTo>
                  <a:lnTo>
                    <a:pt x="214312" y="442912"/>
                  </a:lnTo>
                  <a:lnTo>
                    <a:pt x="252412" y="419100"/>
                  </a:lnTo>
                  <a:lnTo>
                    <a:pt x="273843" y="445293"/>
                  </a:lnTo>
                  <a:lnTo>
                    <a:pt x="300037" y="404812"/>
                  </a:lnTo>
                  <a:lnTo>
                    <a:pt x="433387" y="314325"/>
                  </a:lnTo>
                  <a:lnTo>
                    <a:pt x="535781" y="250031"/>
                  </a:lnTo>
                  <a:lnTo>
                    <a:pt x="535781" y="219075"/>
                  </a:lnTo>
                  <a:lnTo>
                    <a:pt x="559593" y="195262"/>
                  </a:lnTo>
                  <a:lnTo>
                    <a:pt x="557212" y="171450"/>
                  </a:lnTo>
                  <a:lnTo>
                    <a:pt x="528637" y="188118"/>
                  </a:lnTo>
                  <a:lnTo>
                    <a:pt x="504825" y="161925"/>
                  </a:lnTo>
                  <a:lnTo>
                    <a:pt x="507206" y="133350"/>
                  </a:lnTo>
                  <a:lnTo>
                    <a:pt x="450056" y="126206"/>
                  </a:lnTo>
                  <a:lnTo>
                    <a:pt x="395287" y="107156"/>
                  </a:lnTo>
                  <a:lnTo>
                    <a:pt x="347662" y="95250"/>
                  </a:lnTo>
                  <a:lnTo>
                    <a:pt x="326231" y="78581"/>
                  </a:lnTo>
                  <a:lnTo>
                    <a:pt x="345281" y="21431"/>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26</a:t>
              </a:r>
            </a:p>
          </p:txBody>
        </p:sp>
        <p:sp>
          <p:nvSpPr>
            <p:cNvPr id="41" name="40 Forma libre"/>
            <p:cNvSpPr/>
            <p:nvPr/>
          </p:nvSpPr>
          <p:spPr>
            <a:xfrm>
              <a:off x="4228778" y="3264814"/>
              <a:ext cx="221527" cy="200823"/>
            </a:xfrm>
            <a:custGeom>
              <a:avLst/>
              <a:gdLst>
                <a:gd name="connsiteX0" fmla="*/ 804863 w 804863"/>
                <a:gd name="connsiteY0" fmla="*/ 61912 h 764381"/>
                <a:gd name="connsiteX1" fmla="*/ 631031 w 804863"/>
                <a:gd name="connsiteY1" fmla="*/ 33337 h 764381"/>
                <a:gd name="connsiteX2" fmla="*/ 619125 w 804863"/>
                <a:gd name="connsiteY2" fmla="*/ 7143 h 764381"/>
                <a:gd name="connsiteX3" fmla="*/ 604838 w 804863"/>
                <a:gd name="connsiteY3" fmla="*/ 2381 h 764381"/>
                <a:gd name="connsiteX4" fmla="*/ 592931 w 804863"/>
                <a:gd name="connsiteY4" fmla="*/ 26193 h 764381"/>
                <a:gd name="connsiteX5" fmla="*/ 550069 w 804863"/>
                <a:gd name="connsiteY5" fmla="*/ 21431 h 764381"/>
                <a:gd name="connsiteX6" fmla="*/ 485775 w 804863"/>
                <a:gd name="connsiteY6" fmla="*/ 9525 h 764381"/>
                <a:gd name="connsiteX7" fmla="*/ 404813 w 804863"/>
                <a:gd name="connsiteY7" fmla="*/ 0 h 764381"/>
                <a:gd name="connsiteX8" fmla="*/ 404813 w 804863"/>
                <a:gd name="connsiteY8" fmla="*/ 33337 h 764381"/>
                <a:gd name="connsiteX9" fmla="*/ 428625 w 804863"/>
                <a:gd name="connsiteY9" fmla="*/ 57150 h 764381"/>
                <a:gd name="connsiteX10" fmla="*/ 390525 w 804863"/>
                <a:gd name="connsiteY10" fmla="*/ 71437 h 764381"/>
                <a:gd name="connsiteX11" fmla="*/ 383381 w 804863"/>
                <a:gd name="connsiteY11" fmla="*/ 119062 h 764381"/>
                <a:gd name="connsiteX12" fmla="*/ 150019 w 804863"/>
                <a:gd name="connsiteY12" fmla="*/ 271462 h 764381"/>
                <a:gd name="connsiteX13" fmla="*/ 121444 w 804863"/>
                <a:gd name="connsiteY13" fmla="*/ 300037 h 764381"/>
                <a:gd name="connsiteX14" fmla="*/ 85725 w 804863"/>
                <a:gd name="connsiteY14" fmla="*/ 276225 h 764381"/>
                <a:gd name="connsiteX15" fmla="*/ 69056 w 804863"/>
                <a:gd name="connsiteY15" fmla="*/ 300037 h 764381"/>
                <a:gd name="connsiteX16" fmla="*/ 19050 w 804863"/>
                <a:gd name="connsiteY16" fmla="*/ 292893 h 764381"/>
                <a:gd name="connsiteX17" fmla="*/ 0 w 804863"/>
                <a:gd name="connsiteY17" fmla="*/ 309562 h 764381"/>
                <a:gd name="connsiteX18" fmla="*/ 26194 w 804863"/>
                <a:gd name="connsiteY18" fmla="*/ 409575 h 764381"/>
                <a:gd name="connsiteX19" fmla="*/ 66675 w 804863"/>
                <a:gd name="connsiteY19" fmla="*/ 485775 h 764381"/>
                <a:gd name="connsiteX20" fmla="*/ 116681 w 804863"/>
                <a:gd name="connsiteY20" fmla="*/ 578643 h 764381"/>
                <a:gd name="connsiteX21" fmla="*/ 152400 w 804863"/>
                <a:gd name="connsiteY21" fmla="*/ 638175 h 764381"/>
                <a:gd name="connsiteX22" fmla="*/ 169069 w 804863"/>
                <a:gd name="connsiteY22" fmla="*/ 647700 h 764381"/>
                <a:gd name="connsiteX23" fmla="*/ 185738 w 804863"/>
                <a:gd name="connsiteY23" fmla="*/ 635793 h 764381"/>
                <a:gd name="connsiteX24" fmla="*/ 245269 w 804863"/>
                <a:gd name="connsiteY24" fmla="*/ 692943 h 764381"/>
                <a:gd name="connsiteX25" fmla="*/ 292894 w 804863"/>
                <a:gd name="connsiteY25" fmla="*/ 664368 h 764381"/>
                <a:gd name="connsiteX26" fmla="*/ 326231 w 804863"/>
                <a:gd name="connsiteY26" fmla="*/ 657225 h 764381"/>
                <a:gd name="connsiteX27" fmla="*/ 357188 w 804863"/>
                <a:gd name="connsiteY27" fmla="*/ 642937 h 764381"/>
                <a:gd name="connsiteX28" fmla="*/ 404813 w 804863"/>
                <a:gd name="connsiteY28" fmla="*/ 676275 h 764381"/>
                <a:gd name="connsiteX29" fmla="*/ 364331 w 804863"/>
                <a:gd name="connsiteY29" fmla="*/ 681037 h 764381"/>
                <a:gd name="connsiteX30" fmla="*/ 364331 w 804863"/>
                <a:gd name="connsiteY30" fmla="*/ 700087 h 764381"/>
                <a:gd name="connsiteX31" fmla="*/ 411956 w 804863"/>
                <a:gd name="connsiteY31" fmla="*/ 707231 h 764381"/>
                <a:gd name="connsiteX32" fmla="*/ 392906 w 804863"/>
                <a:gd name="connsiteY32" fmla="*/ 723900 h 764381"/>
                <a:gd name="connsiteX33" fmla="*/ 397669 w 804863"/>
                <a:gd name="connsiteY33" fmla="*/ 745331 h 764381"/>
                <a:gd name="connsiteX34" fmla="*/ 431006 w 804863"/>
                <a:gd name="connsiteY34" fmla="*/ 731043 h 764381"/>
                <a:gd name="connsiteX35" fmla="*/ 452438 w 804863"/>
                <a:gd name="connsiteY35" fmla="*/ 764381 h 764381"/>
                <a:gd name="connsiteX36" fmla="*/ 452438 w 804863"/>
                <a:gd name="connsiteY36" fmla="*/ 764381 h 764381"/>
                <a:gd name="connsiteX37" fmla="*/ 492919 w 804863"/>
                <a:gd name="connsiteY37" fmla="*/ 752475 h 764381"/>
                <a:gd name="connsiteX38" fmla="*/ 485775 w 804863"/>
                <a:gd name="connsiteY38" fmla="*/ 709612 h 764381"/>
                <a:gd name="connsiteX39" fmla="*/ 519113 w 804863"/>
                <a:gd name="connsiteY39" fmla="*/ 692943 h 764381"/>
                <a:gd name="connsiteX40" fmla="*/ 504825 w 804863"/>
                <a:gd name="connsiteY40" fmla="*/ 654843 h 764381"/>
                <a:gd name="connsiteX41" fmla="*/ 557213 w 804863"/>
                <a:gd name="connsiteY41" fmla="*/ 588168 h 764381"/>
                <a:gd name="connsiteX42" fmla="*/ 581025 w 804863"/>
                <a:gd name="connsiteY42" fmla="*/ 611981 h 764381"/>
                <a:gd name="connsiteX43" fmla="*/ 595313 w 804863"/>
                <a:gd name="connsiteY43" fmla="*/ 607218 h 764381"/>
                <a:gd name="connsiteX44" fmla="*/ 576263 w 804863"/>
                <a:gd name="connsiteY44" fmla="*/ 576262 h 764381"/>
                <a:gd name="connsiteX45" fmla="*/ 609600 w 804863"/>
                <a:gd name="connsiteY45" fmla="*/ 554831 h 764381"/>
                <a:gd name="connsiteX46" fmla="*/ 619125 w 804863"/>
                <a:gd name="connsiteY46" fmla="*/ 519112 h 764381"/>
                <a:gd name="connsiteX47" fmla="*/ 576263 w 804863"/>
                <a:gd name="connsiteY47" fmla="*/ 483393 h 764381"/>
                <a:gd name="connsiteX48" fmla="*/ 592931 w 804863"/>
                <a:gd name="connsiteY48" fmla="*/ 464343 h 764381"/>
                <a:gd name="connsiteX49" fmla="*/ 609600 w 804863"/>
                <a:gd name="connsiteY49" fmla="*/ 464343 h 764381"/>
                <a:gd name="connsiteX50" fmla="*/ 650081 w 804863"/>
                <a:gd name="connsiteY50" fmla="*/ 431006 h 764381"/>
                <a:gd name="connsiteX51" fmla="*/ 671513 w 804863"/>
                <a:gd name="connsiteY51" fmla="*/ 426243 h 764381"/>
                <a:gd name="connsiteX52" fmla="*/ 671513 w 804863"/>
                <a:gd name="connsiteY52" fmla="*/ 369093 h 764381"/>
                <a:gd name="connsiteX53" fmla="*/ 626269 w 804863"/>
                <a:gd name="connsiteY53" fmla="*/ 342900 h 764381"/>
                <a:gd name="connsiteX54" fmla="*/ 640556 w 804863"/>
                <a:gd name="connsiteY54" fmla="*/ 300037 h 764381"/>
                <a:gd name="connsiteX55" fmla="*/ 628650 w 804863"/>
                <a:gd name="connsiteY55" fmla="*/ 288131 h 764381"/>
                <a:gd name="connsiteX56" fmla="*/ 659606 w 804863"/>
                <a:gd name="connsiteY56" fmla="*/ 240506 h 764381"/>
                <a:gd name="connsiteX57" fmla="*/ 600075 w 804863"/>
                <a:gd name="connsiteY57" fmla="*/ 197643 h 764381"/>
                <a:gd name="connsiteX58" fmla="*/ 635794 w 804863"/>
                <a:gd name="connsiteY58" fmla="*/ 157162 h 764381"/>
                <a:gd name="connsiteX59" fmla="*/ 690563 w 804863"/>
                <a:gd name="connsiteY59" fmla="*/ 176212 h 764381"/>
                <a:gd name="connsiteX60" fmla="*/ 738188 w 804863"/>
                <a:gd name="connsiteY60" fmla="*/ 107156 h 764381"/>
                <a:gd name="connsiteX61" fmla="*/ 769144 w 804863"/>
                <a:gd name="connsiteY61" fmla="*/ 104775 h 764381"/>
                <a:gd name="connsiteX62" fmla="*/ 804863 w 804863"/>
                <a:gd name="connsiteY62" fmla="*/ 61912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04863" h="764381">
                  <a:moveTo>
                    <a:pt x="804863" y="61912"/>
                  </a:moveTo>
                  <a:lnTo>
                    <a:pt x="631031" y="33337"/>
                  </a:lnTo>
                  <a:lnTo>
                    <a:pt x="619125" y="7143"/>
                  </a:lnTo>
                  <a:lnTo>
                    <a:pt x="604838" y="2381"/>
                  </a:lnTo>
                  <a:lnTo>
                    <a:pt x="592931" y="26193"/>
                  </a:lnTo>
                  <a:lnTo>
                    <a:pt x="550069" y="21431"/>
                  </a:lnTo>
                  <a:lnTo>
                    <a:pt x="485775" y="9525"/>
                  </a:lnTo>
                  <a:lnTo>
                    <a:pt x="404813" y="0"/>
                  </a:lnTo>
                  <a:lnTo>
                    <a:pt x="404813" y="33337"/>
                  </a:lnTo>
                  <a:lnTo>
                    <a:pt x="428625" y="57150"/>
                  </a:lnTo>
                  <a:lnTo>
                    <a:pt x="390525" y="71437"/>
                  </a:lnTo>
                  <a:lnTo>
                    <a:pt x="383381" y="119062"/>
                  </a:lnTo>
                  <a:lnTo>
                    <a:pt x="150019" y="271462"/>
                  </a:lnTo>
                  <a:lnTo>
                    <a:pt x="121444" y="300037"/>
                  </a:lnTo>
                  <a:lnTo>
                    <a:pt x="85725" y="276225"/>
                  </a:lnTo>
                  <a:lnTo>
                    <a:pt x="69056" y="300037"/>
                  </a:lnTo>
                  <a:lnTo>
                    <a:pt x="19050" y="292893"/>
                  </a:lnTo>
                  <a:lnTo>
                    <a:pt x="0" y="309562"/>
                  </a:lnTo>
                  <a:lnTo>
                    <a:pt x="26194" y="409575"/>
                  </a:lnTo>
                  <a:lnTo>
                    <a:pt x="66675" y="485775"/>
                  </a:lnTo>
                  <a:lnTo>
                    <a:pt x="116681" y="578643"/>
                  </a:lnTo>
                  <a:lnTo>
                    <a:pt x="152400" y="638175"/>
                  </a:lnTo>
                  <a:lnTo>
                    <a:pt x="169069" y="647700"/>
                  </a:lnTo>
                  <a:lnTo>
                    <a:pt x="185738" y="635793"/>
                  </a:lnTo>
                  <a:lnTo>
                    <a:pt x="245269" y="692943"/>
                  </a:lnTo>
                  <a:lnTo>
                    <a:pt x="292894" y="664368"/>
                  </a:lnTo>
                  <a:lnTo>
                    <a:pt x="326231" y="657225"/>
                  </a:lnTo>
                  <a:lnTo>
                    <a:pt x="357188" y="642937"/>
                  </a:lnTo>
                  <a:lnTo>
                    <a:pt x="404813" y="676275"/>
                  </a:lnTo>
                  <a:lnTo>
                    <a:pt x="364331" y="681037"/>
                  </a:lnTo>
                  <a:lnTo>
                    <a:pt x="364331" y="700087"/>
                  </a:lnTo>
                  <a:lnTo>
                    <a:pt x="411956" y="707231"/>
                  </a:lnTo>
                  <a:lnTo>
                    <a:pt x="392906" y="723900"/>
                  </a:lnTo>
                  <a:lnTo>
                    <a:pt x="397669" y="745331"/>
                  </a:lnTo>
                  <a:lnTo>
                    <a:pt x="431006" y="731043"/>
                  </a:lnTo>
                  <a:lnTo>
                    <a:pt x="452438" y="764381"/>
                  </a:lnTo>
                  <a:lnTo>
                    <a:pt x="452438" y="764381"/>
                  </a:lnTo>
                  <a:lnTo>
                    <a:pt x="492919" y="752475"/>
                  </a:lnTo>
                  <a:lnTo>
                    <a:pt x="485775" y="709612"/>
                  </a:lnTo>
                  <a:lnTo>
                    <a:pt x="519113" y="692943"/>
                  </a:lnTo>
                  <a:lnTo>
                    <a:pt x="504825" y="654843"/>
                  </a:lnTo>
                  <a:lnTo>
                    <a:pt x="557213" y="588168"/>
                  </a:lnTo>
                  <a:lnTo>
                    <a:pt x="581025" y="611981"/>
                  </a:lnTo>
                  <a:lnTo>
                    <a:pt x="595313" y="607218"/>
                  </a:lnTo>
                  <a:lnTo>
                    <a:pt x="576263" y="576262"/>
                  </a:lnTo>
                  <a:lnTo>
                    <a:pt x="609600" y="554831"/>
                  </a:lnTo>
                  <a:lnTo>
                    <a:pt x="619125" y="519112"/>
                  </a:lnTo>
                  <a:lnTo>
                    <a:pt x="576263" y="483393"/>
                  </a:lnTo>
                  <a:lnTo>
                    <a:pt x="592931" y="464343"/>
                  </a:lnTo>
                  <a:lnTo>
                    <a:pt x="609600" y="464343"/>
                  </a:lnTo>
                  <a:lnTo>
                    <a:pt x="650081" y="431006"/>
                  </a:lnTo>
                  <a:lnTo>
                    <a:pt x="671513" y="426243"/>
                  </a:lnTo>
                  <a:lnTo>
                    <a:pt x="671513" y="369093"/>
                  </a:lnTo>
                  <a:lnTo>
                    <a:pt x="626269" y="342900"/>
                  </a:lnTo>
                  <a:lnTo>
                    <a:pt x="640556" y="300037"/>
                  </a:lnTo>
                  <a:lnTo>
                    <a:pt x="628650" y="288131"/>
                  </a:lnTo>
                  <a:lnTo>
                    <a:pt x="659606" y="240506"/>
                  </a:lnTo>
                  <a:lnTo>
                    <a:pt x="600075" y="197643"/>
                  </a:lnTo>
                  <a:lnTo>
                    <a:pt x="635794" y="157162"/>
                  </a:lnTo>
                  <a:lnTo>
                    <a:pt x="690563" y="176212"/>
                  </a:lnTo>
                  <a:lnTo>
                    <a:pt x="738188" y="107156"/>
                  </a:lnTo>
                  <a:lnTo>
                    <a:pt x="769144" y="104775"/>
                  </a:lnTo>
                  <a:lnTo>
                    <a:pt x="804863" y="61912"/>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31</a:t>
              </a:r>
            </a:p>
          </p:txBody>
        </p:sp>
        <p:sp>
          <p:nvSpPr>
            <p:cNvPr id="42" name="41 Forma libre"/>
            <p:cNvSpPr/>
            <p:nvPr/>
          </p:nvSpPr>
          <p:spPr>
            <a:xfrm>
              <a:off x="4028020" y="3248961"/>
              <a:ext cx="124609" cy="137405"/>
            </a:xfrm>
            <a:custGeom>
              <a:avLst/>
              <a:gdLst>
                <a:gd name="connsiteX0" fmla="*/ 85725 w 452438"/>
                <a:gd name="connsiteY0" fmla="*/ 0 h 519112"/>
                <a:gd name="connsiteX1" fmla="*/ 69056 w 452438"/>
                <a:gd name="connsiteY1" fmla="*/ 52387 h 519112"/>
                <a:gd name="connsiteX2" fmla="*/ 92869 w 452438"/>
                <a:gd name="connsiteY2" fmla="*/ 80962 h 519112"/>
                <a:gd name="connsiteX3" fmla="*/ 95250 w 452438"/>
                <a:gd name="connsiteY3" fmla="*/ 111918 h 519112"/>
                <a:gd name="connsiteX4" fmla="*/ 83344 w 452438"/>
                <a:gd name="connsiteY4" fmla="*/ 133350 h 519112"/>
                <a:gd name="connsiteX5" fmla="*/ 66675 w 452438"/>
                <a:gd name="connsiteY5" fmla="*/ 154781 h 519112"/>
                <a:gd name="connsiteX6" fmla="*/ 83344 w 452438"/>
                <a:gd name="connsiteY6" fmla="*/ 192881 h 519112"/>
                <a:gd name="connsiteX7" fmla="*/ 66675 w 452438"/>
                <a:gd name="connsiteY7" fmla="*/ 202406 h 519112"/>
                <a:gd name="connsiteX8" fmla="*/ 66675 w 452438"/>
                <a:gd name="connsiteY8" fmla="*/ 230981 h 519112"/>
                <a:gd name="connsiteX9" fmla="*/ 0 w 452438"/>
                <a:gd name="connsiteY9" fmla="*/ 304800 h 519112"/>
                <a:gd name="connsiteX10" fmla="*/ 40481 w 452438"/>
                <a:gd name="connsiteY10" fmla="*/ 340518 h 519112"/>
                <a:gd name="connsiteX11" fmla="*/ 66675 w 452438"/>
                <a:gd name="connsiteY11" fmla="*/ 364331 h 519112"/>
                <a:gd name="connsiteX12" fmla="*/ 109538 w 452438"/>
                <a:gd name="connsiteY12" fmla="*/ 400050 h 519112"/>
                <a:gd name="connsiteX13" fmla="*/ 145256 w 452438"/>
                <a:gd name="connsiteY13" fmla="*/ 438150 h 519112"/>
                <a:gd name="connsiteX14" fmla="*/ 209550 w 452438"/>
                <a:gd name="connsiteY14" fmla="*/ 454818 h 519112"/>
                <a:gd name="connsiteX15" fmla="*/ 280988 w 452438"/>
                <a:gd name="connsiteY15" fmla="*/ 466725 h 519112"/>
                <a:gd name="connsiteX16" fmla="*/ 309563 w 452438"/>
                <a:gd name="connsiteY16" fmla="*/ 481012 h 519112"/>
                <a:gd name="connsiteX17" fmla="*/ 330994 w 452438"/>
                <a:gd name="connsiteY17" fmla="*/ 507206 h 519112"/>
                <a:gd name="connsiteX18" fmla="*/ 364331 w 452438"/>
                <a:gd name="connsiteY18" fmla="*/ 519112 h 519112"/>
                <a:gd name="connsiteX19" fmla="*/ 376238 w 452438"/>
                <a:gd name="connsiteY19" fmla="*/ 490537 h 519112"/>
                <a:gd name="connsiteX20" fmla="*/ 392906 w 452438"/>
                <a:gd name="connsiteY20" fmla="*/ 459581 h 519112"/>
                <a:gd name="connsiteX21" fmla="*/ 392906 w 452438"/>
                <a:gd name="connsiteY21" fmla="*/ 428625 h 519112"/>
                <a:gd name="connsiteX22" fmla="*/ 400050 w 452438"/>
                <a:gd name="connsiteY22" fmla="*/ 395287 h 519112"/>
                <a:gd name="connsiteX23" fmla="*/ 411956 w 452438"/>
                <a:gd name="connsiteY23" fmla="*/ 373856 h 519112"/>
                <a:gd name="connsiteX24" fmla="*/ 411956 w 452438"/>
                <a:gd name="connsiteY24" fmla="*/ 359568 h 519112"/>
                <a:gd name="connsiteX25" fmla="*/ 428625 w 452438"/>
                <a:gd name="connsiteY25" fmla="*/ 347662 h 519112"/>
                <a:gd name="connsiteX26" fmla="*/ 431006 w 452438"/>
                <a:gd name="connsiteY26" fmla="*/ 316706 h 519112"/>
                <a:gd name="connsiteX27" fmla="*/ 431006 w 452438"/>
                <a:gd name="connsiteY27" fmla="*/ 316706 h 519112"/>
                <a:gd name="connsiteX28" fmla="*/ 452438 w 452438"/>
                <a:gd name="connsiteY28" fmla="*/ 280987 h 519112"/>
                <a:gd name="connsiteX29" fmla="*/ 452438 w 452438"/>
                <a:gd name="connsiteY29" fmla="*/ 280987 h 519112"/>
                <a:gd name="connsiteX30" fmla="*/ 426244 w 452438"/>
                <a:gd name="connsiteY30" fmla="*/ 242887 h 519112"/>
                <a:gd name="connsiteX31" fmla="*/ 409575 w 452438"/>
                <a:gd name="connsiteY31" fmla="*/ 235743 h 519112"/>
                <a:gd name="connsiteX32" fmla="*/ 390525 w 452438"/>
                <a:gd name="connsiteY32" fmla="*/ 235743 h 519112"/>
                <a:gd name="connsiteX33" fmla="*/ 366713 w 452438"/>
                <a:gd name="connsiteY33" fmla="*/ 214312 h 519112"/>
                <a:gd name="connsiteX34" fmla="*/ 335756 w 452438"/>
                <a:gd name="connsiteY34" fmla="*/ 197643 h 519112"/>
                <a:gd name="connsiteX35" fmla="*/ 304800 w 452438"/>
                <a:gd name="connsiteY35" fmla="*/ 185737 h 519112"/>
                <a:gd name="connsiteX36" fmla="*/ 269081 w 452438"/>
                <a:gd name="connsiteY36" fmla="*/ 161925 h 519112"/>
                <a:gd name="connsiteX37" fmla="*/ 269081 w 452438"/>
                <a:gd name="connsiteY37" fmla="*/ 161925 h 519112"/>
                <a:gd name="connsiteX38" fmla="*/ 211931 w 452438"/>
                <a:gd name="connsiteY38" fmla="*/ 176212 h 519112"/>
                <a:gd name="connsiteX39" fmla="*/ 195263 w 452438"/>
                <a:gd name="connsiteY39" fmla="*/ 164306 h 519112"/>
                <a:gd name="connsiteX40" fmla="*/ 185738 w 452438"/>
                <a:gd name="connsiteY40" fmla="*/ 150018 h 519112"/>
                <a:gd name="connsiteX41" fmla="*/ 169069 w 452438"/>
                <a:gd name="connsiteY41" fmla="*/ 140493 h 519112"/>
                <a:gd name="connsiteX42" fmla="*/ 157163 w 452438"/>
                <a:gd name="connsiteY42" fmla="*/ 142875 h 519112"/>
                <a:gd name="connsiteX43" fmla="*/ 154781 w 452438"/>
                <a:gd name="connsiteY43" fmla="*/ 130968 h 519112"/>
                <a:gd name="connsiteX44" fmla="*/ 164306 w 452438"/>
                <a:gd name="connsiteY44" fmla="*/ 109537 h 519112"/>
                <a:gd name="connsiteX45" fmla="*/ 192881 w 452438"/>
                <a:gd name="connsiteY45" fmla="*/ 121443 h 519112"/>
                <a:gd name="connsiteX46" fmla="*/ 195263 w 452438"/>
                <a:gd name="connsiteY46" fmla="*/ 111918 h 519112"/>
                <a:gd name="connsiteX47" fmla="*/ 171450 w 452438"/>
                <a:gd name="connsiteY47" fmla="*/ 83343 h 519112"/>
                <a:gd name="connsiteX48" fmla="*/ 147638 w 452438"/>
                <a:gd name="connsiteY48" fmla="*/ 52387 h 519112"/>
                <a:gd name="connsiteX49" fmla="*/ 130969 w 452438"/>
                <a:gd name="connsiteY49" fmla="*/ 38100 h 519112"/>
                <a:gd name="connsiteX50" fmla="*/ 85725 w 452438"/>
                <a:gd name="connsiteY50" fmla="*/ 0 h 5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2438" h="519112">
                  <a:moveTo>
                    <a:pt x="85725" y="0"/>
                  </a:moveTo>
                  <a:lnTo>
                    <a:pt x="69056" y="52387"/>
                  </a:lnTo>
                  <a:lnTo>
                    <a:pt x="92869" y="80962"/>
                  </a:lnTo>
                  <a:lnTo>
                    <a:pt x="95250" y="111918"/>
                  </a:lnTo>
                  <a:lnTo>
                    <a:pt x="83344" y="133350"/>
                  </a:lnTo>
                  <a:lnTo>
                    <a:pt x="66675" y="154781"/>
                  </a:lnTo>
                  <a:lnTo>
                    <a:pt x="83344" y="192881"/>
                  </a:lnTo>
                  <a:lnTo>
                    <a:pt x="66675" y="202406"/>
                  </a:lnTo>
                  <a:lnTo>
                    <a:pt x="66675" y="230981"/>
                  </a:lnTo>
                  <a:lnTo>
                    <a:pt x="0" y="304800"/>
                  </a:lnTo>
                  <a:lnTo>
                    <a:pt x="40481" y="340518"/>
                  </a:lnTo>
                  <a:lnTo>
                    <a:pt x="66675" y="364331"/>
                  </a:lnTo>
                  <a:lnTo>
                    <a:pt x="109538" y="400050"/>
                  </a:lnTo>
                  <a:lnTo>
                    <a:pt x="145256" y="438150"/>
                  </a:lnTo>
                  <a:lnTo>
                    <a:pt x="209550" y="454818"/>
                  </a:lnTo>
                  <a:lnTo>
                    <a:pt x="280988" y="466725"/>
                  </a:lnTo>
                  <a:lnTo>
                    <a:pt x="309563" y="481012"/>
                  </a:lnTo>
                  <a:lnTo>
                    <a:pt x="330994" y="507206"/>
                  </a:lnTo>
                  <a:lnTo>
                    <a:pt x="364331" y="519112"/>
                  </a:lnTo>
                  <a:lnTo>
                    <a:pt x="376238" y="490537"/>
                  </a:lnTo>
                  <a:lnTo>
                    <a:pt x="392906" y="459581"/>
                  </a:lnTo>
                  <a:lnTo>
                    <a:pt x="392906" y="428625"/>
                  </a:lnTo>
                  <a:lnTo>
                    <a:pt x="400050" y="395287"/>
                  </a:lnTo>
                  <a:lnTo>
                    <a:pt x="411956" y="373856"/>
                  </a:lnTo>
                  <a:lnTo>
                    <a:pt x="411956" y="359568"/>
                  </a:lnTo>
                  <a:lnTo>
                    <a:pt x="428625" y="347662"/>
                  </a:lnTo>
                  <a:lnTo>
                    <a:pt x="431006" y="316706"/>
                  </a:lnTo>
                  <a:lnTo>
                    <a:pt x="431006" y="316706"/>
                  </a:lnTo>
                  <a:lnTo>
                    <a:pt x="452438" y="280987"/>
                  </a:lnTo>
                  <a:lnTo>
                    <a:pt x="452438" y="280987"/>
                  </a:lnTo>
                  <a:lnTo>
                    <a:pt x="426244" y="242887"/>
                  </a:lnTo>
                  <a:lnTo>
                    <a:pt x="409575" y="235743"/>
                  </a:lnTo>
                  <a:lnTo>
                    <a:pt x="390525" y="235743"/>
                  </a:lnTo>
                  <a:lnTo>
                    <a:pt x="366713" y="214312"/>
                  </a:lnTo>
                  <a:lnTo>
                    <a:pt x="335756" y="197643"/>
                  </a:lnTo>
                  <a:lnTo>
                    <a:pt x="304800" y="185737"/>
                  </a:lnTo>
                  <a:lnTo>
                    <a:pt x="269081" y="161925"/>
                  </a:lnTo>
                  <a:lnTo>
                    <a:pt x="269081" y="161925"/>
                  </a:lnTo>
                  <a:lnTo>
                    <a:pt x="211931" y="176212"/>
                  </a:lnTo>
                  <a:lnTo>
                    <a:pt x="195263" y="164306"/>
                  </a:lnTo>
                  <a:lnTo>
                    <a:pt x="185738" y="150018"/>
                  </a:lnTo>
                  <a:lnTo>
                    <a:pt x="169069" y="140493"/>
                  </a:lnTo>
                  <a:lnTo>
                    <a:pt x="157163" y="142875"/>
                  </a:lnTo>
                  <a:lnTo>
                    <a:pt x="154781" y="130968"/>
                  </a:lnTo>
                  <a:lnTo>
                    <a:pt x="164306" y="109537"/>
                  </a:lnTo>
                  <a:lnTo>
                    <a:pt x="192881" y="121443"/>
                  </a:lnTo>
                  <a:lnTo>
                    <a:pt x="195263" y="111918"/>
                  </a:lnTo>
                  <a:lnTo>
                    <a:pt x="171450" y="83343"/>
                  </a:lnTo>
                  <a:lnTo>
                    <a:pt x="147638" y="52387"/>
                  </a:lnTo>
                  <a:lnTo>
                    <a:pt x="130969" y="38100"/>
                  </a:lnTo>
                  <a:lnTo>
                    <a:pt x="85725"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19</a:t>
              </a:r>
            </a:p>
          </p:txBody>
        </p:sp>
        <p:sp>
          <p:nvSpPr>
            <p:cNvPr id="43" name="42 Forma libre"/>
            <p:cNvSpPr/>
            <p:nvPr/>
          </p:nvSpPr>
          <p:spPr>
            <a:xfrm>
              <a:off x="4028020" y="3157357"/>
              <a:ext cx="242295" cy="336466"/>
            </a:xfrm>
            <a:custGeom>
              <a:avLst/>
              <a:gdLst>
                <a:gd name="connsiteX0" fmla="*/ 881743 w 881743"/>
                <a:gd name="connsiteY0" fmla="*/ 1042307 h 1276350"/>
                <a:gd name="connsiteX1" fmla="*/ 816428 w 881743"/>
                <a:gd name="connsiteY1" fmla="*/ 1099457 h 1276350"/>
                <a:gd name="connsiteX2" fmla="*/ 800100 w 881743"/>
                <a:gd name="connsiteY2" fmla="*/ 1099457 h 1276350"/>
                <a:gd name="connsiteX3" fmla="*/ 789214 w 881743"/>
                <a:gd name="connsiteY3" fmla="*/ 1077686 h 1276350"/>
                <a:gd name="connsiteX4" fmla="*/ 759278 w 881743"/>
                <a:gd name="connsiteY4" fmla="*/ 1074965 h 1276350"/>
                <a:gd name="connsiteX5" fmla="*/ 740228 w 881743"/>
                <a:gd name="connsiteY5" fmla="*/ 1061357 h 1276350"/>
                <a:gd name="connsiteX6" fmla="*/ 713014 w 881743"/>
                <a:gd name="connsiteY6" fmla="*/ 1072243 h 1276350"/>
                <a:gd name="connsiteX7" fmla="*/ 707571 w 881743"/>
                <a:gd name="connsiteY7" fmla="*/ 1099457 h 1276350"/>
                <a:gd name="connsiteX8" fmla="*/ 721178 w 881743"/>
                <a:gd name="connsiteY8" fmla="*/ 1132115 h 1276350"/>
                <a:gd name="connsiteX9" fmla="*/ 732064 w 881743"/>
                <a:gd name="connsiteY9" fmla="*/ 1162050 h 1276350"/>
                <a:gd name="connsiteX10" fmla="*/ 745671 w 881743"/>
                <a:gd name="connsiteY10" fmla="*/ 1197429 h 1276350"/>
                <a:gd name="connsiteX11" fmla="*/ 721178 w 881743"/>
                <a:gd name="connsiteY11" fmla="*/ 1213757 h 1276350"/>
                <a:gd name="connsiteX12" fmla="*/ 696685 w 881743"/>
                <a:gd name="connsiteY12" fmla="*/ 1235529 h 1276350"/>
                <a:gd name="connsiteX13" fmla="*/ 666750 w 881743"/>
                <a:gd name="connsiteY13" fmla="*/ 1262743 h 1276350"/>
                <a:gd name="connsiteX14" fmla="*/ 661307 w 881743"/>
                <a:gd name="connsiteY14" fmla="*/ 1276350 h 1276350"/>
                <a:gd name="connsiteX15" fmla="*/ 639535 w 881743"/>
                <a:gd name="connsiteY15" fmla="*/ 1251857 h 1276350"/>
                <a:gd name="connsiteX16" fmla="*/ 631371 w 881743"/>
                <a:gd name="connsiteY16" fmla="*/ 1221922 h 1276350"/>
                <a:gd name="connsiteX17" fmla="*/ 620485 w 881743"/>
                <a:gd name="connsiteY17" fmla="*/ 1202872 h 1276350"/>
                <a:gd name="connsiteX18" fmla="*/ 598714 w 881743"/>
                <a:gd name="connsiteY18" fmla="*/ 1183822 h 1276350"/>
                <a:gd name="connsiteX19" fmla="*/ 598714 w 881743"/>
                <a:gd name="connsiteY19" fmla="*/ 1172936 h 1276350"/>
                <a:gd name="connsiteX20" fmla="*/ 587828 w 881743"/>
                <a:gd name="connsiteY20" fmla="*/ 1156607 h 1276350"/>
                <a:gd name="connsiteX21" fmla="*/ 566057 w 881743"/>
                <a:gd name="connsiteY21" fmla="*/ 1143000 h 1276350"/>
                <a:gd name="connsiteX22" fmla="*/ 568778 w 881743"/>
                <a:gd name="connsiteY22" fmla="*/ 1115786 h 1276350"/>
                <a:gd name="connsiteX23" fmla="*/ 533400 w 881743"/>
                <a:gd name="connsiteY23" fmla="*/ 1129393 h 1276350"/>
                <a:gd name="connsiteX24" fmla="*/ 525235 w 881743"/>
                <a:gd name="connsiteY24" fmla="*/ 1107622 h 1276350"/>
                <a:gd name="connsiteX25" fmla="*/ 533400 w 881743"/>
                <a:gd name="connsiteY25" fmla="*/ 1083129 h 1276350"/>
                <a:gd name="connsiteX26" fmla="*/ 517071 w 881743"/>
                <a:gd name="connsiteY26" fmla="*/ 1055915 h 1276350"/>
                <a:gd name="connsiteX27" fmla="*/ 517071 w 881743"/>
                <a:gd name="connsiteY27" fmla="*/ 1055915 h 1276350"/>
                <a:gd name="connsiteX28" fmla="*/ 495300 w 881743"/>
                <a:gd name="connsiteY28" fmla="*/ 1028700 h 1276350"/>
                <a:gd name="connsiteX29" fmla="*/ 478971 w 881743"/>
                <a:gd name="connsiteY29" fmla="*/ 1012372 h 1276350"/>
                <a:gd name="connsiteX30" fmla="*/ 462643 w 881743"/>
                <a:gd name="connsiteY30" fmla="*/ 1004207 h 1276350"/>
                <a:gd name="connsiteX31" fmla="*/ 478971 w 881743"/>
                <a:gd name="connsiteY31" fmla="*/ 979715 h 1276350"/>
                <a:gd name="connsiteX32" fmla="*/ 498021 w 881743"/>
                <a:gd name="connsiteY32" fmla="*/ 976993 h 1276350"/>
                <a:gd name="connsiteX33" fmla="*/ 457200 w 881743"/>
                <a:gd name="connsiteY33" fmla="*/ 941615 h 1276350"/>
                <a:gd name="connsiteX34" fmla="*/ 435428 w 881743"/>
                <a:gd name="connsiteY34" fmla="*/ 963386 h 1276350"/>
                <a:gd name="connsiteX35" fmla="*/ 421821 w 881743"/>
                <a:gd name="connsiteY35" fmla="*/ 974272 h 1276350"/>
                <a:gd name="connsiteX36" fmla="*/ 389164 w 881743"/>
                <a:gd name="connsiteY36" fmla="*/ 949779 h 1276350"/>
                <a:gd name="connsiteX37" fmla="*/ 375557 w 881743"/>
                <a:gd name="connsiteY37" fmla="*/ 933450 h 1276350"/>
                <a:gd name="connsiteX38" fmla="*/ 402771 w 881743"/>
                <a:gd name="connsiteY38" fmla="*/ 933450 h 1276350"/>
                <a:gd name="connsiteX39" fmla="*/ 381000 w 881743"/>
                <a:gd name="connsiteY39" fmla="*/ 906236 h 1276350"/>
                <a:gd name="connsiteX40" fmla="*/ 427264 w 881743"/>
                <a:gd name="connsiteY40" fmla="*/ 917122 h 1276350"/>
                <a:gd name="connsiteX41" fmla="*/ 429985 w 881743"/>
                <a:gd name="connsiteY41" fmla="*/ 906236 h 1276350"/>
                <a:gd name="connsiteX42" fmla="*/ 405493 w 881743"/>
                <a:gd name="connsiteY42" fmla="*/ 881743 h 1276350"/>
                <a:gd name="connsiteX43" fmla="*/ 386443 w 881743"/>
                <a:gd name="connsiteY43" fmla="*/ 868136 h 1276350"/>
                <a:gd name="connsiteX44" fmla="*/ 367393 w 881743"/>
                <a:gd name="connsiteY44" fmla="*/ 857250 h 1276350"/>
                <a:gd name="connsiteX45" fmla="*/ 394607 w 881743"/>
                <a:gd name="connsiteY45" fmla="*/ 802822 h 1276350"/>
                <a:gd name="connsiteX46" fmla="*/ 397328 w 881743"/>
                <a:gd name="connsiteY46" fmla="*/ 756557 h 1276350"/>
                <a:gd name="connsiteX47" fmla="*/ 413657 w 881743"/>
                <a:gd name="connsiteY47" fmla="*/ 726622 h 1276350"/>
                <a:gd name="connsiteX48" fmla="*/ 416378 w 881743"/>
                <a:gd name="connsiteY48" fmla="*/ 702129 h 1276350"/>
                <a:gd name="connsiteX49" fmla="*/ 427264 w 881743"/>
                <a:gd name="connsiteY49" fmla="*/ 696686 h 1276350"/>
                <a:gd name="connsiteX50" fmla="*/ 438150 w 881743"/>
                <a:gd name="connsiteY50" fmla="*/ 661307 h 1276350"/>
                <a:gd name="connsiteX51" fmla="*/ 451757 w 881743"/>
                <a:gd name="connsiteY51" fmla="*/ 631372 h 1276350"/>
                <a:gd name="connsiteX52" fmla="*/ 451757 w 881743"/>
                <a:gd name="connsiteY52" fmla="*/ 631372 h 1276350"/>
                <a:gd name="connsiteX53" fmla="*/ 424543 w 881743"/>
                <a:gd name="connsiteY53" fmla="*/ 593272 h 1276350"/>
                <a:gd name="connsiteX54" fmla="*/ 416378 w 881743"/>
                <a:gd name="connsiteY54" fmla="*/ 574222 h 1276350"/>
                <a:gd name="connsiteX55" fmla="*/ 389164 w 881743"/>
                <a:gd name="connsiteY55" fmla="*/ 587829 h 1276350"/>
                <a:gd name="connsiteX56" fmla="*/ 375557 w 881743"/>
                <a:gd name="connsiteY56" fmla="*/ 571500 h 1276350"/>
                <a:gd name="connsiteX57" fmla="*/ 353785 w 881743"/>
                <a:gd name="connsiteY57" fmla="*/ 549729 h 1276350"/>
                <a:gd name="connsiteX58" fmla="*/ 329293 w 881743"/>
                <a:gd name="connsiteY58" fmla="*/ 544286 h 1276350"/>
                <a:gd name="connsiteX59" fmla="*/ 307521 w 881743"/>
                <a:gd name="connsiteY59" fmla="*/ 530679 h 1276350"/>
                <a:gd name="connsiteX60" fmla="*/ 272143 w 881743"/>
                <a:gd name="connsiteY60" fmla="*/ 517072 h 1276350"/>
                <a:gd name="connsiteX61" fmla="*/ 258535 w 881743"/>
                <a:gd name="connsiteY61" fmla="*/ 519793 h 1276350"/>
                <a:gd name="connsiteX62" fmla="*/ 214993 w 881743"/>
                <a:gd name="connsiteY62" fmla="*/ 517072 h 1276350"/>
                <a:gd name="connsiteX63" fmla="*/ 193221 w 881743"/>
                <a:gd name="connsiteY63" fmla="*/ 517072 h 1276350"/>
                <a:gd name="connsiteX64" fmla="*/ 166007 w 881743"/>
                <a:gd name="connsiteY64" fmla="*/ 500743 h 1276350"/>
                <a:gd name="connsiteX65" fmla="*/ 146957 w 881743"/>
                <a:gd name="connsiteY65" fmla="*/ 484415 h 1276350"/>
                <a:gd name="connsiteX66" fmla="*/ 155121 w 881743"/>
                <a:gd name="connsiteY66" fmla="*/ 462643 h 1276350"/>
                <a:gd name="connsiteX67" fmla="*/ 190500 w 881743"/>
                <a:gd name="connsiteY67" fmla="*/ 468086 h 1276350"/>
                <a:gd name="connsiteX68" fmla="*/ 190500 w 881743"/>
                <a:gd name="connsiteY68" fmla="*/ 468086 h 1276350"/>
                <a:gd name="connsiteX69" fmla="*/ 133350 w 881743"/>
                <a:gd name="connsiteY69" fmla="*/ 389165 h 1276350"/>
                <a:gd name="connsiteX70" fmla="*/ 84364 w 881743"/>
                <a:gd name="connsiteY70" fmla="*/ 345622 h 1276350"/>
                <a:gd name="connsiteX71" fmla="*/ 0 w 881743"/>
                <a:gd name="connsiteY71" fmla="*/ 307522 h 1276350"/>
                <a:gd name="connsiteX72" fmla="*/ 29935 w 881743"/>
                <a:gd name="connsiteY72" fmla="*/ 212272 h 1276350"/>
                <a:gd name="connsiteX73" fmla="*/ 43543 w 881743"/>
                <a:gd name="connsiteY73" fmla="*/ 185057 h 1276350"/>
                <a:gd name="connsiteX74" fmla="*/ 62593 w 881743"/>
                <a:gd name="connsiteY74" fmla="*/ 168729 h 1276350"/>
                <a:gd name="connsiteX75" fmla="*/ 73478 w 881743"/>
                <a:gd name="connsiteY75" fmla="*/ 136072 h 1276350"/>
                <a:gd name="connsiteX76" fmla="*/ 89807 w 881743"/>
                <a:gd name="connsiteY76" fmla="*/ 119743 h 1276350"/>
                <a:gd name="connsiteX77" fmla="*/ 73478 w 881743"/>
                <a:gd name="connsiteY77" fmla="*/ 100693 h 1276350"/>
                <a:gd name="connsiteX78" fmla="*/ 87085 w 881743"/>
                <a:gd name="connsiteY78" fmla="*/ 81643 h 1276350"/>
                <a:gd name="connsiteX79" fmla="*/ 95250 w 881743"/>
                <a:gd name="connsiteY79" fmla="*/ 57150 h 1276350"/>
                <a:gd name="connsiteX80" fmla="*/ 97971 w 881743"/>
                <a:gd name="connsiteY80" fmla="*/ 29936 h 1276350"/>
                <a:gd name="connsiteX81" fmla="*/ 146957 w 881743"/>
                <a:gd name="connsiteY81" fmla="*/ 0 h 1276350"/>
                <a:gd name="connsiteX82" fmla="*/ 176893 w 881743"/>
                <a:gd name="connsiteY82" fmla="*/ 32657 h 1276350"/>
                <a:gd name="connsiteX83" fmla="*/ 190500 w 881743"/>
                <a:gd name="connsiteY83" fmla="*/ 0 h 1276350"/>
                <a:gd name="connsiteX84" fmla="*/ 228600 w 881743"/>
                <a:gd name="connsiteY84" fmla="*/ 13607 h 1276350"/>
                <a:gd name="connsiteX85" fmla="*/ 242207 w 881743"/>
                <a:gd name="connsiteY85" fmla="*/ 27215 h 1276350"/>
                <a:gd name="connsiteX86" fmla="*/ 263978 w 881743"/>
                <a:gd name="connsiteY86" fmla="*/ 27215 h 1276350"/>
                <a:gd name="connsiteX87" fmla="*/ 296635 w 881743"/>
                <a:gd name="connsiteY87" fmla="*/ 19050 h 1276350"/>
                <a:gd name="connsiteX88" fmla="*/ 299357 w 881743"/>
                <a:gd name="connsiteY88" fmla="*/ 59872 h 1276350"/>
                <a:gd name="connsiteX89" fmla="*/ 318407 w 881743"/>
                <a:gd name="connsiteY89" fmla="*/ 87086 h 1276350"/>
                <a:gd name="connsiteX90" fmla="*/ 334735 w 881743"/>
                <a:gd name="connsiteY90" fmla="*/ 95250 h 1276350"/>
                <a:gd name="connsiteX91" fmla="*/ 359228 w 881743"/>
                <a:gd name="connsiteY91" fmla="*/ 117022 h 1276350"/>
                <a:gd name="connsiteX92" fmla="*/ 372835 w 881743"/>
                <a:gd name="connsiteY92" fmla="*/ 144236 h 1276350"/>
                <a:gd name="connsiteX93" fmla="*/ 405493 w 881743"/>
                <a:gd name="connsiteY93" fmla="*/ 157843 h 1276350"/>
                <a:gd name="connsiteX94" fmla="*/ 405493 w 881743"/>
                <a:gd name="connsiteY94" fmla="*/ 157843 h 1276350"/>
                <a:gd name="connsiteX95" fmla="*/ 421821 w 881743"/>
                <a:gd name="connsiteY95" fmla="*/ 195943 h 1276350"/>
                <a:gd name="connsiteX96" fmla="*/ 427264 w 881743"/>
                <a:gd name="connsiteY96" fmla="*/ 217715 h 1276350"/>
                <a:gd name="connsiteX97" fmla="*/ 427264 w 881743"/>
                <a:gd name="connsiteY97" fmla="*/ 239486 h 1276350"/>
                <a:gd name="connsiteX98" fmla="*/ 443593 w 881743"/>
                <a:gd name="connsiteY98" fmla="*/ 253093 h 1276350"/>
                <a:gd name="connsiteX99" fmla="*/ 435428 w 881743"/>
                <a:gd name="connsiteY99" fmla="*/ 283029 h 1276350"/>
                <a:gd name="connsiteX100" fmla="*/ 451757 w 881743"/>
                <a:gd name="connsiteY100" fmla="*/ 315686 h 1276350"/>
                <a:gd name="connsiteX101" fmla="*/ 451757 w 881743"/>
                <a:gd name="connsiteY101" fmla="*/ 315686 h 1276350"/>
                <a:gd name="connsiteX102" fmla="*/ 489857 w 881743"/>
                <a:gd name="connsiteY102" fmla="*/ 345622 h 1276350"/>
                <a:gd name="connsiteX103" fmla="*/ 527957 w 881743"/>
                <a:gd name="connsiteY103" fmla="*/ 356507 h 1276350"/>
                <a:gd name="connsiteX104" fmla="*/ 557893 w 881743"/>
                <a:gd name="connsiteY104" fmla="*/ 375557 h 1276350"/>
                <a:gd name="connsiteX105" fmla="*/ 623207 w 881743"/>
                <a:gd name="connsiteY105" fmla="*/ 370115 h 1276350"/>
                <a:gd name="connsiteX106" fmla="*/ 631371 w 881743"/>
                <a:gd name="connsiteY106" fmla="*/ 400050 h 1276350"/>
                <a:gd name="connsiteX107" fmla="*/ 639535 w 881743"/>
                <a:gd name="connsiteY107" fmla="*/ 443593 h 1276350"/>
                <a:gd name="connsiteX108" fmla="*/ 625928 w 881743"/>
                <a:gd name="connsiteY108" fmla="*/ 484415 h 1276350"/>
                <a:gd name="connsiteX109" fmla="*/ 593271 w 881743"/>
                <a:gd name="connsiteY109" fmla="*/ 484415 h 1276350"/>
                <a:gd name="connsiteX110" fmla="*/ 612321 w 881743"/>
                <a:gd name="connsiteY110" fmla="*/ 536122 h 1276350"/>
                <a:gd name="connsiteX111" fmla="*/ 598714 w 881743"/>
                <a:gd name="connsiteY111" fmla="*/ 555172 h 1276350"/>
                <a:gd name="connsiteX112" fmla="*/ 612321 w 881743"/>
                <a:gd name="connsiteY112" fmla="*/ 571500 h 1276350"/>
                <a:gd name="connsiteX113" fmla="*/ 601435 w 881743"/>
                <a:gd name="connsiteY113" fmla="*/ 585107 h 1276350"/>
                <a:gd name="connsiteX114" fmla="*/ 606878 w 881743"/>
                <a:gd name="connsiteY114" fmla="*/ 612322 h 1276350"/>
                <a:gd name="connsiteX115" fmla="*/ 585107 w 881743"/>
                <a:gd name="connsiteY115" fmla="*/ 612322 h 1276350"/>
                <a:gd name="connsiteX116" fmla="*/ 609600 w 881743"/>
                <a:gd name="connsiteY116" fmla="*/ 653143 h 1276350"/>
                <a:gd name="connsiteX117" fmla="*/ 595993 w 881743"/>
                <a:gd name="connsiteY117" fmla="*/ 680357 h 1276350"/>
                <a:gd name="connsiteX118" fmla="*/ 595993 w 881743"/>
                <a:gd name="connsiteY118" fmla="*/ 699407 h 1276350"/>
                <a:gd name="connsiteX119" fmla="*/ 612321 w 881743"/>
                <a:gd name="connsiteY119" fmla="*/ 715736 h 1276350"/>
                <a:gd name="connsiteX120" fmla="*/ 680357 w 881743"/>
                <a:gd name="connsiteY120" fmla="*/ 707572 h 1276350"/>
                <a:gd name="connsiteX121" fmla="*/ 742950 w 881743"/>
                <a:gd name="connsiteY121" fmla="*/ 718457 h 1276350"/>
                <a:gd name="connsiteX122" fmla="*/ 759278 w 881743"/>
                <a:gd name="connsiteY122" fmla="*/ 800100 h 1276350"/>
                <a:gd name="connsiteX123" fmla="*/ 770164 w 881743"/>
                <a:gd name="connsiteY123" fmla="*/ 854529 h 1276350"/>
                <a:gd name="connsiteX124" fmla="*/ 797378 w 881743"/>
                <a:gd name="connsiteY124" fmla="*/ 884465 h 1276350"/>
                <a:gd name="connsiteX125" fmla="*/ 832757 w 881743"/>
                <a:gd name="connsiteY125" fmla="*/ 966107 h 1276350"/>
                <a:gd name="connsiteX126" fmla="*/ 881743 w 881743"/>
                <a:gd name="connsiteY126" fmla="*/ 1042307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881743" h="1276350">
                  <a:moveTo>
                    <a:pt x="881743" y="1042307"/>
                  </a:moveTo>
                  <a:lnTo>
                    <a:pt x="816428" y="1099457"/>
                  </a:lnTo>
                  <a:lnTo>
                    <a:pt x="800100" y="1099457"/>
                  </a:lnTo>
                  <a:lnTo>
                    <a:pt x="789214" y="1077686"/>
                  </a:lnTo>
                  <a:lnTo>
                    <a:pt x="759278" y="1074965"/>
                  </a:lnTo>
                  <a:lnTo>
                    <a:pt x="740228" y="1061357"/>
                  </a:lnTo>
                  <a:lnTo>
                    <a:pt x="713014" y="1072243"/>
                  </a:lnTo>
                  <a:lnTo>
                    <a:pt x="707571" y="1099457"/>
                  </a:lnTo>
                  <a:lnTo>
                    <a:pt x="721178" y="1132115"/>
                  </a:lnTo>
                  <a:lnTo>
                    <a:pt x="732064" y="1162050"/>
                  </a:lnTo>
                  <a:lnTo>
                    <a:pt x="745671" y="1197429"/>
                  </a:lnTo>
                  <a:lnTo>
                    <a:pt x="721178" y="1213757"/>
                  </a:lnTo>
                  <a:lnTo>
                    <a:pt x="696685" y="1235529"/>
                  </a:lnTo>
                  <a:lnTo>
                    <a:pt x="666750" y="1262743"/>
                  </a:lnTo>
                  <a:lnTo>
                    <a:pt x="661307" y="1276350"/>
                  </a:lnTo>
                  <a:lnTo>
                    <a:pt x="639535" y="1251857"/>
                  </a:lnTo>
                  <a:lnTo>
                    <a:pt x="631371" y="1221922"/>
                  </a:lnTo>
                  <a:lnTo>
                    <a:pt x="620485" y="1202872"/>
                  </a:lnTo>
                  <a:lnTo>
                    <a:pt x="598714" y="1183822"/>
                  </a:lnTo>
                  <a:lnTo>
                    <a:pt x="598714" y="1172936"/>
                  </a:lnTo>
                  <a:lnTo>
                    <a:pt x="587828" y="1156607"/>
                  </a:lnTo>
                  <a:lnTo>
                    <a:pt x="566057" y="1143000"/>
                  </a:lnTo>
                  <a:lnTo>
                    <a:pt x="568778" y="1115786"/>
                  </a:lnTo>
                  <a:lnTo>
                    <a:pt x="533400" y="1129393"/>
                  </a:lnTo>
                  <a:lnTo>
                    <a:pt x="525235" y="1107622"/>
                  </a:lnTo>
                  <a:lnTo>
                    <a:pt x="533400" y="1083129"/>
                  </a:lnTo>
                  <a:lnTo>
                    <a:pt x="517071" y="1055915"/>
                  </a:lnTo>
                  <a:lnTo>
                    <a:pt x="517071" y="1055915"/>
                  </a:lnTo>
                  <a:lnTo>
                    <a:pt x="495300" y="1028700"/>
                  </a:lnTo>
                  <a:lnTo>
                    <a:pt x="478971" y="1012372"/>
                  </a:lnTo>
                  <a:lnTo>
                    <a:pt x="462643" y="1004207"/>
                  </a:lnTo>
                  <a:lnTo>
                    <a:pt x="478971" y="979715"/>
                  </a:lnTo>
                  <a:lnTo>
                    <a:pt x="498021" y="976993"/>
                  </a:lnTo>
                  <a:lnTo>
                    <a:pt x="457200" y="941615"/>
                  </a:lnTo>
                  <a:lnTo>
                    <a:pt x="435428" y="963386"/>
                  </a:lnTo>
                  <a:lnTo>
                    <a:pt x="421821" y="974272"/>
                  </a:lnTo>
                  <a:lnTo>
                    <a:pt x="389164" y="949779"/>
                  </a:lnTo>
                  <a:lnTo>
                    <a:pt x="375557" y="933450"/>
                  </a:lnTo>
                  <a:lnTo>
                    <a:pt x="402771" y="933450"/>
                  </a:lnTo>
                  <a:lnTo>
                    <a:pt x="381000" y="906236"/>
                  </a:lnTo>
                  <a:lnTo>
                    <a:pt x="427264" y="917122"/>
                  </a:lnTo>
                  <a:lnTo>
                    <a:pt x="429985" y="906236"/>
                  </a:lnTo>
                  <a:lnTo>
                    <a:pt x="405493" y="881743"/>
                  </a:lnTo>
                  <a:lnTo>
                    <a:pt x="386443" y="868136"/>
                  </a:lnTo>
                  <a:lnTo>
                    <a:pt x="367393" y="857250"/>
                  </a:lnTo>
                  <a:lnTo>
                    <a:pt x="394607" y="802822"/>
                  </a:lnTo>
                  <a:lnTo>
                    <a:pt x="397328" y="756557"/>
                  </a:lnTo>
                  <a:lnTo>
                    <a:pt x="413657" y="726622"/>
                  </a:lnTo>
                  <a:lnTo>
                    <a:pt x="416378" y="702129"/>
                  </a:lnTo>
                  <a:lnTo>
                    <a:pt x="427264" y="696686"/>
                  </a:lnTo>
                  <a:lnTo>
                    <a:pt x="438150" y="661307"/>
                  </a:lnTo>
                  <a:lnTo>
                    <a:pt x="451757" y="631372"/>
                  </a:lnTo>
                  <a:lnTo>
                    <a:pt x="451757" y="631372"/>
                  </a:lnTo>
                  <a:lnTo>
                    <a:pt x="424543" y="593272"/>
                  </a:lnTo>
                  <a:lnTo>
                    <a:pt x="416378" y="574222"/>
                  </a:lnTo>
                  <a:lnTo>
                    <a:pt x="389164" y="587829"/>
                  </a:lnTo>
                  <a:lnTo>
                    <a:pt x="375557" y="571500"/>
                  </a:lnTo>
                  <a:lnTo>
                    <a:pt x="353785" y="549729"/>
                  </a:lnTo>
                  <a:lnTo>
                    <a:pt x="329293" y="544286"/>
                  </a:lnTo>
                  <a:lnTo>
                    <a:pt x="307521" y="530679"/>
                  </a:lnTo>
                  <a:lnTo>
                    <a:pt x="272143" y="517072"/>
                  </a:lnTo>
                  <a:lnTo>
                    <a:pt x="258535" y="519793"/>
                  </a:lnTo>
                  <a:lnTo>
                    <a:pt x="214993" y="517072"/>
                  </a:lnTo>
                  <a:lnTo>
                    <a:pt x="193221" y="517072"/>
                  </a:lnTo>
                  <a:lnTo>
                    <a:pt x="166007" y="500743"/>
                  </a:lnTo>
                  <a:lnTo>
                    <a:pt x="146957" y="484415"/>
                  </a:lnTo>
                  <a:lnTo>
                    <a:pt x="155121" y="462643"/>
                  </a:lnTo>
                  <a:lnTo>
                    <a:pt x="190500" y="468086"/>
                  </a:lnTo>
                  <a:lnTo>
                    <a:pt x="190500" y="468086"/>
                  </a:lnTo>
                  <a:lnTo>
                    <a:pt x="133350" y="389165"/>
                  </a:lnTo>
                  <a:lnTo>
                    <a:pt x="84364" y="345622"/>
                  </a:lnTo>
                  <a:lnTo>
                    <a:pt x="0" y="307522"/>
                  </a:lnTo>
                  <a:lnTo>
                    <a:pt x="29935" y="212272"/>
                  </a:lnTo>
                  <a:lnTo>
                    <a:pt x="43543" y="185057"/>
                  </a:lnTo>
                  <a:lnTo>
                    <a:pt x="62593" y="168729"/>
                  </a:lnTo>
                  <a:lnTo>
                    <a:pt x="73478" y="136072"/>
                  </a:lnTo>
                  <a:lnTo>
                    <a:pt x="89807" y="119743"/>
                  </a:lnTo>
                  <a:lnTo>
                    <a:pt x="73478" y="100693"/>
                  </a:lnTo>
                  <a:lnTo>
                    <a:pt x="87085" y="81643"/>
                  </a:lnTo>
                  <a:lnTo>
                    <a:pt x="95250" y="57150"/>
                  </a:lnTo>
                  <a:lnTo>
                    <a:pt x="97971" y="29936"/>
                  </a:lnTo>
                  <a:lnTo>
                    <a:pt x="146957" y="0"/>
                  </a:lnTo>
                  <a:lnTo>
                    <a:pt x="176893" y="32657"/>
                  </a:lnTo>
                  <a:lnTo>
                    <a:pt x="190500" y="0"/>
                  </a:lnTo>
                  <a:lnTo>
                    <a:pt x="228600" y="13607"/>
                  </a:lnTo>
                  <a:lnTo>
                    <a:pt x="242207" y="27215"/>
                  </a:lnTo>
                  <a:lnTo>
                    <a:pt x="263978" y="27215"/>
                  </a:lnTo>
                  <a:lnTo>
                    <a:pt x="296635" y="19050"/>
                  </a:lnTo>
                  <a:lnTo>
                    <a:pt x="299357" y="59872"/>
                  </a:lnTo>
                  <a:lnTo>
                    <a:pt x="318407" y="87086"/>
                  </a:lnTo>
                  <a:lnTo>
                    <a:pt x="334735" y="95250"/>
                  </a:lnTo>
                  <a:lnTo>
                    <a:pt x="359228" y="117022"/>
                  </a:lnTo>
                  <a:lnTo>
                    <a:pt x="372835" y="144236"/>
                  </a:lnTo>
                  <a:lnTo>
                    <a:pt x="405493" y="157843"/>
                  </a:lnTo>
                  <a:lnTo>
                    <a:pt x="405493" y="157843"/>
                  </a:lnTo>
                  <a:lnTo>
                    <a:pt x="421821" y="195943"/>
                  </a:lnTo>
                  <a:lnTo>
                    <a:pt x="427264" y="217715"/>
                  </a:lnTo>
                  <a:lnTo>
                    <a:pt x="427264" y="239486"/>
                  </a:lnTo>
                  <a:lnTo>
                    <a:pt x="443593" y="253093"/>
                  </a:lnTo>
                  <a:lnTo>
                    <a:pt x="435428" y="283029"/>
                  </a:lnTo>
                  <a:lnTo>
                    <a:pt x="451757" y="315686"/>
                  </a:lnTo>
                  <a:lnTo>
                    <a:pt x="451757" y="315686"/>
                  </a:lnTo>
                  <a:lnTo>
                    <a:pt x="489857" y="345622"/>
                  </a:lnTo>
                  <a:lnTo>
                    <a:pt x="527957" y="356507"/>
                  </a:lnTo>
                  <a:lnTo>
                    <a:pt x="557893" y="375557"/>
                  </a:lnTo>
                  <a:lnTo>
                    <a:pt x="623207" y="370115"/>
                  </a:lnTo>
                  <a:lnTo>
                    <a:pt x="631371" y="400050"/>
                  </a:lnTo>
                  <a:lnTo>
                    <a:pt x="639535" y="443593"/>
                  </a:lnTo>
                  <a:lnTo>
                    <a:pt x="625928" y="484415"/>
                  </a:lnTo>
                  <a:lnTo>
                    <a:pt x="593271" y="484415"/>
                  </a:lnTo>
                  <a:lnTo>
                    <a:pt x="612321" y="536122"/>
                  </a:lnTo>
                  <a:lnTo>
                    <a:pt x="598714" y="555172"/>
                  </a:lnTo>
                  <a:lnTo>
                    <a:pt x="612321" y="571500"/>
                  </a:lnTo>
                  <a:lnTo>
                    <a:pt x="601435" y="585107"/>
                  </a:lnTo>
                  <a:lnTo>
                    <a:pt x="606878" y="612322"/>
                  </a:lnTo>
                  <a:lnTo>
                    <a:pt x="585107" y="612322"/>
                  </a:lnTo>
                  <a:lnTo>
                    <a:pt x="609600" y="653143"/>
                  </a:lnTo>
                  <a:lnTo>
                    <a:pt x="595993" y="680357"/>
                  </a:lnTo>
                  <a:lnTo>
                    <a:pt x="595993" y="699407"/>
                  </a:lnTo>
                  <a:lnTo>
                    <a:pt x="612321" y="715736"/>
                  </a:lnTo>
                  <a:lnTo>
                    <a:pt x="680357" y="707572"/>
                  </a:lnTo>
                  <a:lnTo>
                    <a:pt x="742950" y="718457"/>
                  </a:lnTo>
                  <a:lnTo>
                    <a:pt x="759278" y="800100"/>
                  </a:lnTo>
                  <a:lnTo>
                    <a:pt x="770164" y="854529"/>
                  </a:lnTo>
                  <a:lnTo>
                    <a:pt x="797378" y="884465"/>
                  </a:lnTo>
                  <a:lnTo>
                    <a:pt x="832757" y="966107"/>
                  </a:lnTo>
                  <a:lnTo>
                    <a:pt x="881743" y="104230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39</a:t>
              </a:r>
            </a:p>
          </p:txBody>
        </p:sp>
        <p:sp>
          <p:nvSpPr>
            <p:cNvPr id="44" name="43 Forma libre"/>
            <p:cNvSpPr/>
            <p:nvPr/>
          </p:nvSpPr>
          <p:spPr>
            <a:xfrm>
              <a:off x="4311851" y="3097463"/>
              <a:ext cx="368634" cy="225485"/>
            </a:xfrm>
            <a:custGeom>
              <a:avLst/>
              <a:gdLst>
                <a:gd name="connsiteX0" fmla="*/ 1331119 w 1338262"/>
                <a:gd name="connsiteY0" fmla="*/ 831057 h 854869"/>
                <a:gd name="connsiteX1" fmla="*/ 1302544 w 1338262"/>
                <a:gd name="connsiteY1" fmla="*/ 845344 h 854869"/>
                <a:gd name="connsiteX2" fmla="*/ 1281112 w 1338262"/>
                <a:gd name="connsiteY2" fmla="*/ 854869 h 854869"/>
                <a:gd name="connsiteX3" fmla="*/ 1264444 w 1338262"/>
                <a:gd name="connsiteY3" fmla="*/ 845344 h 854869"/>
                <a:gd name="connsiteX4" fmla="*/ 1257300 w 1338262"/>
                <a:gd name="connsiteY4" fmla="*/ 831057 h 854869"/>
                <a:gd name="connsiteX5" fmla="*/ 1223962 w 1338262"/>
                <a:gd name="connsiteY5" fmla="*/ 809625 h 854869"/>
                <a:gd name="connsiteX6" fmla="*/ 1219200 w 1338262"/>
                <a:gd name="connsiteY6" fmla="*/ 797719 h 854869"/>
                <a:gd name="connsiteX7" fmla="*/ 1233487 w 1338262"/>
                <a:gd name="connsiteY7" fmla="*/ 771525 h 854869"/>
                <a:gd name="connsiteX8" fmla="*/ 1233487 w 1338262"/>
                <a:gd name="connsiteY8" fmla="*/ 771525 h 854869"/>
                <a:gd name="connsiteX9" fmla="*/ 1221581 w 1338262"/>
                <a:gd name="connsiteY9" fmla="*/ 752475 h 854869"/>
                <a:gd name="connsiteX10" fmla="*/ 1221581 w 1338262"/>
                <a:gd name="connsiteY10" fmla="*/ 752475 h 854869"/>
                <a:gd name="connsiteX11" fmla="*/ 1183481 w 1338262"/>
                <a:gd name="connsiteY11" fmla="*/ 762000 h 854869"/>
                <a:gd name="connsiteX12" fmla="*/ 1183481 w 1338262"/>
                <a:gd name="connsiteY12" fmla="*/ 762000 h 854869"/>
                <a:gd name="connsiteX13" fmla="*/ 1145381 w 1338262"/>
                <a:gd name="connsiteY13" fmla="*/ 766763 h 854869"/>
                <a:gd name="connsiteX14" fmla="*/ 1123950 w 1338262"/>
                <a:gd name="connsiteY14" fmla="*/ 757238 h 854869"/>
                <a:gd name="connsiteX15" fmla="*/ 1100137 w 1338262"/>
                <a:gd name="connsiteY15" fmla="*/ 747713 h 854869"/>
                <a:gd name="connsiteX16" fmla="*/ 1076325 w 1338262"/>
                <a:gd name="connsiteY16" fmla="*/ 735807 h 854869"/>
                <a:gd name="connsiteX17" fmla="*/ 1050131 w 1338262"/>
                <a:gd name="connsiteY17" fmla="*/ 704850 h 854869"/>
                <a:gd name="connsiteX18" fmla="*/ 1042987 w 1338262"/>
                <a:gd name="connsiteY18" fmla="*/ 690563 h 854869"/>
                <a:gd name="connsiteX19" fmla="*/ 976312 w 1338262"/>
                <a:gd name="connsiteY19" fmla="*/ 688182 h 854869"/>
                <a:gd name="connsiteX20" fmla="*/ 957262 w 1338262"/>
                <a:gd name="connsiteY20" fmla="*/ 676275 h 854869"/>
                <a:gd name="connsiteX21" fmla="*/ 942975 w 1338262"/>
                <a:gd name="connsiteY21" fmla="*/ 666750 h 854869"/>
                <a:gd name="connsiteX22" fmla="*/ 933450 w 1338262"/>
                <a:gd name="connsiteY22" fmla="*/ 666750 h 854869"/>
                <a:gd name="connsiteX23" fmla="*/ 919162 w 1338262"/>
                <a:gd name="connsiteY23" fmla="*/ 659607 h 854869"/>
                <a:gd name="connsiteX24" fmla="*/ 909637 w 1338262"/>
                <a:gd name="connsiteY24" fmla="*/ 659607 h 854869"/>
                <a:gd name="connsiteX25" fmla="*/ 892969 w 1338262"/>
                <a:gd name="connsiteY25" fmla="*/ 659607 h 854869"/>
                <a:gd name="connsiteX26" fmla="*/ 892969 w 1338262"/>
                <a:gd name="connsiteY26" fmla="*/ 659607 h 854869"/>
                <a:gd name="connsiteX27" fmla="*/ 876300 w 1338262"/>
                <a:gd name="connsiteY27" fmla="*/ 661988 h 854869"/>
                <a:gd name="connsiteX28" fmla="*/ 876300 w 1338262"/>
                <a:gd name="connsiteY28" fmla="*/ 661988 h 854869"/>
                <a:gd name="connsiteX29" fmla="*/ 862012 w 1338262"/>
                <a:gd name="connsiteY29" fmla="*/ 681038 h 854869"/>
                <a:gd name="connsiteX30" fmla="*/ 835819 w 1338262"/>
                <a:gd name="connsiteY30" fmla="*/ 685800 h 854869"/>
                <a:gd name="connsiteX31" fmla="*/ 819150 w 1338262"/>
                <a:gd name="connsiteY31" fmla="*/ 673894 h 854869"/>
                <a:gd name="connsiteX32" fmla="*/ 809625 w 1338262"/>
                <a:gd name="connsiteY32" fmla="*/ 659607 h 854869"/>
                <a:gd name="connsiteX33" fmla="*/ 797719 w 1338262"/>
                <a:gd name="connsiteY33" fmla="*/ 659607 h 854869"/>
                <a:gd name="connsiteX34" fmla="*/ 797719 w 1338262"/>
                <a:gd name="connsiteY34" fmla="*/ 659607 h 854869"/>
                <a:gd name="connsiteX35" fmla="*/ 769144 w 1338262"/>
                <a:gd name="connsiteY35" fmla="*/ 647700 h 854869"/>
                <a:gd name="connsiteX36" fmla="*/ 754856 w 1338262"/>
                <a:gd name="connsiteY36" fmla="*/ 661988 h 854869"/>
                <a:gd name="connsiteX37" fmla="*/ 738187 w 1338262"/>
                <a:gd name="connsiteY37" fmla="*/ 669132 h 854869"/>
                <a:gd name="connsiteX38" fmla="*/ 711994 w 1338262"/>
                <a:gd name="connsiteY38" fmla="*/ 652463 h 854869"/>
                <a:gd name="connsiteX39" fmla="*/ 704850 w 1338262"/>
                <a:gd name="connsiteY39" fmla="*/ 640557 h 854869"/>
                <a:gd name="connsiteX40" fmla="*/ 704850 w 1338262"/>
                <a:gd name="connsiteY40" fmla="*/ 640557 h 854869"/>
                <a:gd name="connsiteX41" fmla="*/ 669131 w 1338262"/>
                <a:gd name="connsiteY41" fmla="*/ 619125 h 854869"/>
                <a:gd name="connsiteX42" fmla="*/ 645319 w 1338262"/>
                <a:gd name="connsiteY42" fmla="*/ 619125 h 854869"/>
                <a:gd name="connsiteX43" fmla="*/ 631031 w 1338262"/>
                <a:gd name="connsiteY43" fmla="*/ 611982 h 854869"/>
                <a:gd name="connsiteX44" fmla="*/ 621506 w 1338262"/>
                <a:gd name="connsiteY44" fmla="*/ 609600 h 854869"/>
                <a:gd name="connsiteX45" fmla="*/ 614362 w 1338262"/>
                <a:gd name="connsiteY45" fmla="*/ 592932 h 854869"/>
                <a:gd name="connsiteX46" fmla="*/ 609600 w 1338262"/>
                <a:gd name="connsiteY46" fmla="*/ 611982 h 854869"/>
                <a:gd name="connsiteX47" fmla="*/ 592931 w 1338262"/>
                <a:gd name="connsiteY47" fmla="*/ 607219 h 854869"/>
                <a:gd name="connsiteX48" fmla="*/ 576262 w 1338262"/>
                <a:gd name="connsiteY48" fmla="*/ 597694 h 854869"/>
                <a:gd name="connsiteX49" fmla="*/ 566737 w 1338262"/>
                <a:gd name="connsiteY49" fmla="*/ 581025 h 854869"/>
                <a:gd name="connsiteX50" fmla="*/ 552450 w 1338262"/>
                <a:gd name="connsiteY50" fmla="*/ 573882 h 854869"/>
                <a:gd name="connsiteX51" fmla="*/ 552450 w 1338262"/>
                <a:gd name="connsiteY51" fmla="*/ 573882 h 854869"/>
                <a:gd name="connsiteX52" fmla="*/ 533400 w 1338262"/>
                <a:gd name="connsiteY52" fmla="*/ 581025 h 854869"/>
                <a:gd name="connsiteX53" fmla="*/ 533400 w 1338262"/>
                <a:gd name="connsiteY53" fmla="*/ 581025 h 854869"/>
                <a:gd name="connsiteX54" fmla="*/ 554831 w 1338262"/>
                <a:gd name="connsiteY54" fmla="*/ 621507 h 854869"/>
                <a:gd name="connsiteX55" fmla="*/ 573881 w 1338262"/>
                <a:gd name="connsiteY55" fmla="*/ 626269 h 854869"/>
                <a:gd name="connsiteX56" fmla="*/ 557212 w 1338262"/>
                <a:gd name="connsiteY56" fmla="*/ 638175 h 854869"/>
                <a:gd name="connsiteX57" fmla="*/ 550069 w 1338262"/>
                <a:gd name="connsiteY57" fmla="*/ 657225 h 854869"/>
                <a:gd name="connsiteX58" fmla="*/ 547687 w 1338262"/>
                <a:gd name="connsiteY58" fmla="*/ 683419 h 854869"/>
                <a:gd name="connsiteX59" fmla="*/ 526256 w 1338262"/>
                <a:gd name="connsiteY59" fmla="*/ 685800 h 854869"/>
                <a:gd name="connsiteX60" fmla="*/ 495300 w 1338262"/>
                <a:gd name="connsiteY60" fmla="*/ 695325 h 854869"/>
                <a:gd name="connsiteX61" fmla="*/ 445294 w 1338262"/>
                <a:gd name="connsiteY61" fmla="*/ 688182 h 854869"/>
                <a:gd name="connsiteX62" fmla="*/ 407194 w 1338262"/>
                <a:gd name="connsiteY62" fmla="*/ 678657 h 854869"/>
                <a:gd name="connsiteX63" fmla="*/ 333375 w 1338262"/>
                <a:gd name="connsiteY63" fmla="*/ 666750 h 854869"/>
                <a:gd name="connsiteX64" fmla="*/ 319087 w 1338262"/>
                <a:gd name="connsiteY64" fmla="*/ 664369 h 854869"/>
                <a:gd name="connsiteX65" fmla="*/ 314325 w 1338262"/>
                <a:gd name="connsiteY65" fmla="*/ 638175 h 854869"/>
                <a:gd name="connsiteX66" fmla="*/ 307181 w 1338262"/>
                <a:gd name="connsiteY66" fmla="*/ 631032 h 854869"/>
                <a:gd name="connsiteX67" fmla="*/ 290512 w 1338262"/>
                <a:gd name="connsiteY67" fmla="*/ 654844 h 854869"/>
                <a:gd name="connsiteX68" fmla="*/ 202406 w 1338262"/>
                <a:gd name="connsiteY68" fmla="*/ 645319 h 854869"/>
                <a:gd name="connsiteX69" fmla="*/ 207169 w 1338262"/>
                <a:gd name="connsiteY69" fmla="*/ 619125 h 854869"/>
                <a:gd name="connsiteX70" fmla="*/ 178594 w 1338262"/>
                <a:gd name="connsiteY70" fmla="*/ 614363 h 854869"/>
                <a:gd name="connsiteX71" fmla="*/ 140494 w 1338262"/>
                <a:gd name="connsiteY71" fmla="*/ 554832 h 854869"/>
                <a:gd name="connsiteX72" fmla="*/ 123825 w 1338262"/>
                <a:gd name="connsiteY72" fmla="*/ 564357 h 854869"/>
                <a:gd name="connsiteX73" fmla="*/ 111919 w 1338262"/>
                <a:gd name="connsiteY73" fmla="*/ 540544 h 854869"/>
                <a:gd name="connsiteX74" fmla="*/ 121444 w 1338262"/>
                <a:gd name="connsiteY74" fmla="*/ 521494 h 854869"/>
                <a:gd name="connsiteX75" fmla="*/ 107156 w 1338262"/>
                <a:gd name="connsiteY75" fmla="*/ 502444 h 854869"/>
                <a:gd name="connsiteX76" fmla="*/ 107156 w 1338262"/>
                <a:gd name="connsiteY76" fmla="*/ 483394 h 854869"/>
                <a:gd name="connsiteX77" fmla="*/ 128587 w 1338262"/>
                <a:gd name="connsiteY77" fmla="*/ 478632 h 854869"/>
                <a:gd name="connsiteX78" fmla="*/ 140494 w 1338262"/>
                <a:gd name="connsiteY78" fmla="*/ 452438 h 854869"/>
                <a:gd name="connsiteX79" fmla="*/ 157162 w 1338262"/>
                <a:gd name="connsiteY79" fmla="*/ 454819 h 854869"/>
                <a:gd name="connsiteX80" fmla="*/ 200025 w 1338262"/>
                <a:gd name="connsiteY80" fmla="*/ 473869 h 854869"/>
                <a:gd name="connsiteX81" fmla="*/ 219075 w 1338262"/>
                <a:gd name="connsiteY81" fmla="*/ 478632 h 854869"/>
                <a:gd name="connsiteX82" fmla="*/ 235744 w 1338262"/>
                <a:gd name="connsiteY82" fmla="*/ 452438 h 854869"/>
                <a:gd name="connsiteX83" fmla="*/ 183356 w 1338262"/>
                <a:gd name="connsiteY83" fmla="*/ 416719 h 854869"/>
                <a:gd name="connsiteX84" fmla="*/ 173831 w 1338262"/>
                <a:gd name="connsiteY84" fmla="*/ 392907 h 854869"/>
                <a:gd name="connsiteX85" fmla="*/ 180975 w 1338262"/>
                <a:gd name="connsiteY85" fmla="*/ 364332 h 854869"/>
                <a:gd name="connsiteX86" fmla="*/ 202406 w 1338262"/>
                <a:gd name="connsiteY86" fmla="*/ 371475 h 854869"/>
                <a:gd name="connsiteX87" fmla="*/ 228600 w 1338262"/>
                <a:gd name="connsiteY87" fmla="*/ 388144 h 854869"/>
                <a:gd name="connsiteX88" fmla="*/ 242887 w 1338262"/>
                <a:gd name="connsiteY88" fmla="*/ 381000 h 854869"/>
                <a:gd name="connsiteX89" fmla="*/ 252412 w 1338262"/>
                <a:gd name="connsiteY89" fmla="*/ 361950 h 854869"/>
                <a:gd name="connsiteX90" fmla="*/ 161925 w 1338262"/>
                <a:gd name="connsiteY90" fmla="*/ 304800 h 854869"/>
                <a:gd name="connsiteX91" fmla="*/ 145256 w 1338262"/>
                <a:gd name="connsiteY91" fmla="*/ 290513 h 854869"/>
                <a:gd name="connsiteX92" fmla="*/ 145256 w 1338262"/>
                <a:gd name="connsiteY92" fmla="*/ 242888 h 854869"/>
                <a:gd name="connsiteX93" fmla="*/ 157162 w 1338262"/>
                <a:gd name="connsiteY93" fmla="*/ 242888 h 854869"/>
                <a:gd name="connsiteX94" fmla="*/ 157162 w 1338262"/>
                <a:gd name="connsiteY94" fmla="*/ 242888 h 854869"/>
                <a:gd name="connsiteX95" fmla="*/ 152400 w 1338262"/>
                <a:gd name="connsiteY95" fmla="*/ 200025 h 854869"/>
                <a:gd name="connsiteX96" fmla="*/ 116681 w 1338262"/>
                <a:gd name="connsiteY96" fmla="*/ 200025 h 854869"/>
                <a:gd name="connsiteX97" fmla="*/ 104775 w 1338262"/>
                <a:gd name="connsiteY97" fmla="*/ 183357 h 854869"/>
                <a:gd name="connsiteX98" fmla="*/ 76200 w 1338262"/>
                <a:gd name="connsiteY98" fmla="*/ 164307 h 854869"/>
                <a:gd name="connsiteX99" fmla="*/ 38100 w 1338262"/>
                <a:gd name="connsiteY99" fmla="*/ 161925 h 854869"/>
                <a:gd name="connsiteX100" fmla="*/ 14287 w 1338262"/>
                <a:gd name="connsiteY100" fmla="*/ 173832 h 854869"/>
                <a:gd name="connsiteX101" fmla="*/ 0 w 1338262"/>
                <a:gd name="connsiteY101" fmla="*/ 166688 h 854869"/>
                <a:gd name="connsiteX102" fmla="*/ 16669 w 1338262"/>
                <a:gd name="connsiteY102" fmla="*/ 138113 h 854869"/>
                <a:gd name="connsiteX103" fmla="*/ 26194 w 1338262"/>
                <a:gd name="connsiteY103" fmla="*/ 123825 h 854869"/>
                <a:gd name="connsiteX104" fmla="*/ 23812 w 1338262"/>
                <a:gd name="connsiteY104" fmla="*/ 100013 h 854869"/>
                <a:gd name="connsiteX105" fmla="*/ 38100 w 1338262"/>
                <a:gd name="connsiteY105" fmla="*/ 83344 h 854869"/>
                <a:gd name="connsiteX106" fmla="*/ 50006 w 1338262"/>
                <a:gd name="connsiteY106" fmla="*/ 42863 h 854869"/>
                <a:gd name="connsiteX107" fmla="*/ 57150 w 1338262"/>
                <a:gd name="connsiteY107" fmla="*/ 26194 h 854869"/>
                <a:gd name="connsiteX108" fmla="*/ 88106 w 1338262"/>
                <a:gd name="connsiteY108" fmla="*/ 28575 h 854869"/>
                <a:gd name="connsiteX109" fmla="*/ 102394 w 1338262"/>
                <a:gd name="connsiteY109" fmla="*/ 78582 h 854869"/>
                <a:gd name="connsiteX110" fmla="*/ 128587 w 1338262"/>
                <a:gd name="connsiteY110" fmla="*/ 45244 h 854869"/>
                <a:gd name="connsiteX111" fmla="*/ 183356 w 1338262"/>
                <a:gd name="connsiteY111" fmla="*/ 95250 h 854869"/>
                <a:gd name="connsiteX112" fmla="*/ 190500 w 1338262"/>
                <a:gd name="connsiteY112" fmla="*/ 69057 h 854869"/>
                <a:gd name="connsiteX113" fmla="*/ 173831 w 1338262"/>
                <a:gd name="connsiteY113" fmla="*/ 47625 h 854869"/>
                <a:gd name="connsiteX114" fmla="*/ 161925 w 1338262"/>
                <a:gd name="connsiteY114" fmla="*/ 28575 h 854869"/>
                <a:gd name="connsiteX115" fmla="*/ 188119 w 1338262"/>
                <a:gd name="connsiteY115" fmla="*/ 0 h 854869"/>
                <a:gd name="connsiteX116" fmla="*/ 221456 w 1338262"/>
                <a:gd name="connsiteY116" fmla="*/ 40482 h 854869"/>
                <a:gd name="connsiteX117" fmla="*/ 233362 w 1338262"/>
                <a:gd name="connsiteY117" fmla="*/ 69057 h 854869"/>
                <a:gd name="connsiteX118" fmla="*/ 269081 w 1338262"/>
                <a:gd name="connsiteY118" fmla="*/ 40482 h 854869"/>
                <a:gd name="connsiteX119" fmla="*/ 290512 w 1338262"/>
                <a:gd name="connsiteY119" fmla="*/ 66675 h 854869"/>
                <a:gd name="connsiteX120" fmla="*/ 311944 w 1338262"/>
                <a:gd name="connsiteY120" fmla="*/ 85725 h 854869"/>
                <a:gd name="connsiteX121" fmla="*/ 321469 w 1338262"/>
                <a:gd name="connsiteY121" fmla="*/ 102394 h 854869"/>
                <a:gd name="connsiteX122" fmla="*/ 352425 w 1338262"/>
                <a:gd name="connsiteY122" fmla="*/ 100013 h 854869"/>
                <a:gd name="connsiteX123" fmla="*/ 395287 w 1338262"/>
                <a:gd name="connsiteY123" fmla="*/ 92869 h 854869"/>
                <a:gd name="connsiteX124" fmla="*/ 404812 w 1338262"/>
                <a:gd name="connsiteY124" fmla="*/ 119063 h 854869"/>
                <a:gd name="connsiteX125" fmla="*/ 416719 w 1338262"/>
                <a:gd name="connsiteY125" fmla="*/ 126207 h 854869"/>
                <a:gd name="connsiteX126" fmla="*/ 411956 w 1338262"/>
                <a:gd name="connsiteY126" fmla="*/ 152400 h 854869"/>
                <a:gd name="connsiteX127" fmla="*/ 414337 w 1338262"/>
                <a:gd name="connsiteY127" fmla="*/ 173832 h 854869"/>
                <a:gd name="connsiteX128" fmla="*/ 438150 w 1338262"/>
                <a:gd name="connsiteY128" fmla="*/ 180975 h 854869"/>
                <a:gd name="connsiteX129" fmla="*/ 450056 w 1338262"/>
                <a:gd name="connsiteY129" fmla="*/ 214313 h 854869"/>
                <a:gd name="connsiteX130" fmla="*/ 481012 w 1338262"/>
                <a:gd name="connsiteY130" fmla="*/ 219075 h 854869"/>
                <a:gd name="connsiteX131" fmla="*/ 490537 w 1338262"/>
                <a:gd name="connsiteY131" fmla="*/ 230982 h 854869"/>
                <a:gd name="connsiteX132" fmla="*/ 509587 w 1338262"/>
                <a:gd name="connsiteY132" fmla="*/ 235744 h 854869"/>
                <a:gd name="connsiteX133" fmla="*/ 521494 w 1338262"/>
                <a:gd name="connsiteY133" fmla="*/ 242888 h 854869"/>
                <a:gd name="connsiteX134" fmla="*/ 540544 w 1338262"/>
                <a:gd name="connsiteY134" fmla="*/ 226219 h 854869"/>
                <a:gd name="connsiteX135" fmla="*/ 552450 w 1338262"/>
                <a:gd name="connsiteY135" fmla="*/ 250032 h 854869"/>
                <a:gd name="connsiteX136" fmla="*/ 550069 w 1338262"/>
                <a:gd name="connsiteY136" fmla="*/ 271463 h 854869"/>
                <a:gd name="connsiteX137" fmla="*/ 569119 w 1338262"/>
                <a:gd name="connsiteY137" fmla="*/ 304800 h 854869"/>
                <a:gd name="connsiteX138" fmla="*/ 552450 w 1338262"/>
                <a:gd name="connsiteY138" fmla="*/ 345282 h 854869"/>
                <a:gd name="connsiteX139" fmla="*/ 573881 w 1338262"/>
                <a:gd name="connsiteY139" fmla="*/ 357188 h 854869"/>
                <a:gd name="connsiteX140" fmla="*/ 600075 w 1338262"/>
                <a:gd name="connsiteY140" fmla="*/ 378619 h 854869"/>
                <a:gd name="connsiteX141" fmla="*/ 626269 w 1338262"/>
                <a:gd name="connsiteY141" fmla="*/ 378619 h 854869"/>
                <a:gd name="connsiteX142" fmla="*/ 645319 w 1338262"/>
                <a:gd name="connsiteY142" fmla="*/ 364332 h 854869"/>
                <a:gd name="connsiteX143" fmla="*/ 666750 w 1338262"/>
                <a:gd name="connsiteY143" fmla="*/ 383382 h 854869"/>
                <a:gd name="connsiteX144" fmla="*/ 685800 w 1338262"/>
                <a:gd name="connsiteY144" fmla="*/ 392907 h 854869"/>
                <a:gd name="connsiteX145" fmla="*/ 702469 w 1338262"/>
                <a:gd name="connsiteY145" fmla="*/ 409575 h 854869"/>
                <a:gd name="connsiteX146" fmla="*/ 726281 w 1338262"/>
                <a:gd name="connsiteY146" fmla="*/ 407194 h 854869"/>
                <a:gd name="connsiteX147" fmla="*/ 742950 w 1338262"/>
                <a:gd name="connsiteY147" fmla="*/ 423863 h 854869"/>
                <a:gd name="connsiteX148" fmla="*/ 778669 w 1338262"/>
                <a:gd name="connsiteY148" fmla="*/ 426244 h 854869"/>
                <a:gd name="connsiteX149" fmla="*/ 800100 w 1338262"/>
                <a:gd name="connsiteY149" fmla="*/ 414338 h 854869"/>
                <a:gd name="connsiteX150" fmla="*/ 847725 w 1338262"/>
                <a:gd name="connsiteY150" fmla="*/ 423863 h 854869"/>
                <a:gd name="connsiteX151" fmla="*/ 859631 w 1338262"/>
                <a:gd name="connsiteY151" fmla="*/ 431007 h 854869"/>
                <a:gd name="connsiteX152" fmla="*/ 885825 w 1338262"/>
                <a:gd name="connsiteY152" fmla="*/ 416719 h 854869"/>
                <a:gd name="connsiteX153" fmla="*/ 900112 w 1338262"/>
                <a:gd name="connsiteY153" fmla="*/ 433388 h 854869"/>
                <a:gd name="connsiteX154" fmla="*/ 931069 w 1338262"/>
                <a:gd name="connsiteY154" fmla="*/ 442913 h 854869"/>
                <a:gd name="connsiteX155" fmla="*/ 981075 w 1338262"/>
                <a:gd name="connsiteY155" fmla="*/ 469107 h 854869"/>
                <a:gd name="connsiteX156" fmla="*/ 1016794 w 1338262"/>
                <a:gd name="connsiteY156" fmla="*/ 461963 h 854869"/>
                <a:gd name="connsiteX157" fmla="*/ 1047750 w 1338262"/>
                <a:gd name="connsiteY157" fmla="*/ 481013 h 854869"/>
                <a:gd name="connsiteX158" fmla="*/ 1083469 w 1338262"/>
                <a:gd name="connsiteY158" fmla="*/ 485775 h 854869"/>
                <a:gd name="connsiteX159" fmla="*/ 1100137 w 1338262"/>
                <a:gd name="connsiteY159" fmla="*/ 502444 h 854869"/>
                <a:gd name="connsiteX160" fmla="*/ 1140619 w 1338262"/>
                <a:gd name="connsiteY160" fmla="*/ 492919 h 854869"/>
                <a:gd name="connsiteX161" fmla="*/ 1176337 w 1338262"/>
                <a:gd name="connsiteY161" fmla="*/ 511969 h 854869"/>
                <a:gd name="connsiteX162" fmla="*/ 1195387 w 1338262"/>
                <a:gd name="connsiteY162" fmla="*/ 514350 h 854869"/>
                <a:gd name="connsiteX163" fmla="*/ 1219200 w 1338262"/>
                <a:gd name="connsiteY163" fmla="*/ 538163 h 854869"/>
                <a:gd name="connsiteX164" fmla="*/ 1243012 w 1338262"/>
                <a:gd name="connsiteY164" fmla="*/ 538163 h 854869"/>
                <a:gd name="connsiteX165" fmla="*/ 1254919 w 1338262"/>
                <a:gd name="connsiteY165" fmla="*/ 550069 h 854869"/>
                <a:gd name="connsiteX166" fmla="*/ 1257300 w 1338262"/>
                <a:gd name="connsiteY166" fmla="*/ 571500 h 854869"/>
                <a:gd name="connsiteX167" fmla="*/ 1262062 w 1338262"/>
                <a:gd name="connsiteY167" fmla="*/ 576263 h 854869"/>
                <a:gd name="connsiteX168" fmla="*/ 1276350 w 1338262"/>
                <a:gd name="connsiteY168" fmla="*/ 573882 h 854869"/>
                <a:gd name="connsiteX169" fmla="*/ 1290637 w 1338262"/>
                <a:gd name="connsiteY169" fmla="*/ 590550 h 854869"/>
                <a:gd name="connsiteX170" fmla="*/ 1300162 w 1338262"/>
                <a:gd name="connsiteY170" fmla="*/ 611982 h 854869"/>
                <a:gd name="connsiteX171" fmla="*/ 1321594 w 1338262"/>
                <a:gd name="connsiteY171" fmla="*/ 631032 h 854869"/>
                <a:gd name="connsiteX172" fmla="*/ 1338262 w 1338262"/>
                <a:gd name="connsiteY172" fmla="*/ 661988 h 854869"/>
                <a:gd name="connsiteX173" fmla="*/ 1338262 w 1338262"/>
                <a:gd name="connsiteY173" fmla="*/ 661988 h 854869"/>
                <a:gd name="connsiteX174" fmla="*/ 1312069 w 1338262"/>
                <a:gd name="connsiteY174" fmla="*/ 685800 h 854869"/>
                <a:gd name="connsiteX175" fmla="*/ 1295400 w 1338262"/>
                <a:gd name="connsiteY175" fmla="*/ 702469 h 854869"/>
                <a:gd name="connsiteX176" fmla="*/ 1295400 w 1338262"/>
                <a:gd name="connsiteY176" fmla="*/ 723900 h 854869"/>
                <a:gd name="connsiteX177" fmla="*/ 1278731 w 1338262"/>
                <a:gd name="connsiteY177" fmla="*/ 731044 h 854869"/>
                <a:gd name="connsiteX178" fmla="*/ 1293019 w 1338262"/>
                <a:gd name="connsiteY178" fmla="*/ 750094 h 854869"/>
                <a:gd name="connsiteX179" fmla="*/ 1285875 w 1338262"/>
                <a:gd name="connsiteY179" fmla="*/ 769144 h 854869"/>
                <a:gd name="connsiteX180" fmla="*/ 1285875 w 1338262"/>
                <a:gd name="connsiteY180" fmla="*/ 769144 h 854869"/>
                <a:gd name="connsiteX181" fmla="*/ 1278731 w 1338262"/>
                <a:gd name="connsiteY181" fmla="*/ 814388 h 854869"/>
                <a:gd name="connsiteX182" fmla="*/ 1331119 w 1338262"/>
                <a:gd name="connsiteY182" fmla="*/ 831057 h 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338262" h="854869">
                  <a:moveTo>
                    <a:pt x="1331119" y="831057"/>
                  </a:moveTo>
                  <a:lnTo>
                    <a:pt x="1302544" y="845344"/>
                  </a:lnTo>
                  <a:lnTo>
                    <a:pt x="1281112" y="854869"/>
                  </a:lnTo>
                  <a:lnTo>
                    <a:pt x="1264444" y="845344"/>
                  </a:lnTo>
                  <a:lnTo>
                    <a:pt x="1257300" y="831057"/>
                  </a:lnTo>
                  <a:lnTo>
                    <a:pt x="1223962" y="809625"/>
                  </a:lnTo>
                  <a:lnTo>
                    <a:pt x="1219200" y="797719"/>
                  </a:lnTo>
                  <a:lnTo>
                    <a:pt x="1233487" y="771525"/>
                  </a:lnTo>
                  <a:lnTo>
                    <a:pt x="1233487" y="771525"/>
                  </a:lnTo>
                  <a:lnTo>
                    <a:pt x="1221581" y="752475"/>
                  </a:lnTo>
                  <a:lnTo>
                    <a:pt x="1221581" y="752475"/>
                  </a:lnTo>
                  <a:lnTo>
                    <a:pt x="1183481" y="762000"/>
                  </a:lnTo>
                  <a:lnTo>
                    <a:pt x="1183481" y="762000"/>
                  </a:lnTo>
                  <a:lnTo>
                    <a:pt x="1145381" y="766763"/>
                  </a:lnTo>
                  <a:lnTo>
                    <a:pt x="1123950" y="757238"/>
                  </a:lnTo>
                  <a:lnTo>
                    <a:pt x="1100137" y="747713"/>
                  </a:lnTo>
                  <a:lnTo>
                    <a:pt x="1076325" y="735807"/>
                  </a:lnTo>
                  <a:lnTo>
                    <a:pt x="1050131" y="704850"/>
                  </a:lnTo>
                  <a:lnTo>
                    <a:pt x="1042987" y="690563"/>
                  </a:lnTo>
                  <a:lnTo>
                    <a:pt x="976312" y="688182"/>
                  </a:lnTo>
                  <a:lnTo>
                    <a:pt x="957262" y="676275"/>
                  </a:lnTo>
                  <a:lnTo>
                    <a:pt x="942975" y="666750"/>
                  </a:lnTo>
                  <a:lnTo>
                    <a:pt x="933450" y="666750"/>
                  </a:lnTo>
                  <a:lnTo>
                    <a:pt x="919162" y="659607"/>
                  </a:lnTo>
                  <a:lnTo>
                    <a:pt x="909637" y="659607"/>
                  </a:lnTo>
                  <a:lnTo>
                    <a:pt x="892969" y="659607"/>
                  </a:lnTo>
                  <a:lnTo>
                    <a:pt x="892969" y="659607"/>
                  </a:lnTo>
                  <a:lnTo>
                    <a:pt x="876300" y="661988"/>
                  </a:lnTo>
                  <a:lnTo>
                    <a:pt x="876300" y="661988"/>
                  </a:lnTo>
                  <a:lnTo>
                    <a:pt x="862012" y="681038"/>
                  </a:lnTo>
                  <a:lnTo>
                    <a:pt x="835819" y="685800"/>
                  </a:lnTo>
                  <a:lnTo>
                    <a:pt x="819150" y="673894"/>
                  </a:lnTo>
                  <a:lnTo>
                    <a:pt x="809625" y="659607"/>
                  </a:lnTo>
                  <a:lnTo>
                    <a:pt x="797719" y="659607"/>
                  </a:lnTo>
                  <a:lnTo>
                    <a:pt x="797719" y="659607"/>
                  </a:lnTo>
                  <a:lnTo>
                    <a:pt x="769144" y="647700"/>
                  </a:lnTo>
                  <a:lnTo>
                    <a:pt x="754856" y="661988"/>
                  </a:lnTo>
                  <a:lnTo>
                    <a:pt x="738187" y="669132"/>
                  </a:lnTo>
                  <a:lnTo>
                    <a:pt x="711994" y="652463"/>
                  </a:lnTo>
                  <a:lnTo>
                    <a:pt x="704850" y="640557"/>
                  </a:lnTo>
                  <a:lnTo>
                    <a:pt x="704850" y="640557"/>
                  </a:lnTo>
                  <a:lnTo>
                    <a:pt x="669131" y="619125"/>
                  </a:lnTo>
                  <a:lnTo>
                    <a:pt x="645319" y="619125"/>
                  </a:lnTo>
                  <a:lnTo>
                    <a:pt x="631031" y="611982"/>
                  </a:lnTo>
                  <a:lnTo>
                    <a:pt x="621506" y="609600"/>
                  </a:lnTo>
                  <a:lnTo>
                    <a:pt x="614362" y="592932"/>
                  </a:lnTo>
                  <a:lnTo>
                    <a:pt x="609600" y="611982"/>
                  </a:lnTo>
                  <a:lnTo>
                    <a:pt x="592931" y="607219"/>
                  </a:lnTo>
                  <a:lnTo>
                    <a:pt x="576262" y="597694"/>
                  </a:lnTo>
                  <a:lnTo>
                    <a:pt x="566737" y="581025"/>
                  </a:lnTo>
                  <a:lnTo>
                    <a:pt x="552450" y="573882"/>
                  </a:lnTo>
                  <a:lnTo>
                    <a:pt x="552450" y="573882"/>
                  </a:lnTo>
                  <a:lnTo>
                    <a:pt x="533400" y="581025"/>
                  </a:lnTo>
                  <a:lnTo>
                    <a:pt x="533400" y="581025"/>
                  </a:lnTo>
                  <a:lnTo>
                    <a:pt x="554831" y="621507"/>
                  </a:lnTo>
                  <a:lnTo>
                    <a:pt x="573881" y="626269"/>
                  </a:lnTo>
                  <a:lnTo>
                    <a:pt x="557212" y="638175"/>
                  </a:lnTo>
                  <a:lnTo>
                    <a:pt x="550069" y="657225"/>
                  </a:lnTo>
                  <a:lnTo>
                    <a:pt x="547687" y="683419"/>
                  </a:lnTo>
                  <a:lnTo>
                    <a:pt x="526256" y="685800"/>
                  </a:lnTo>
                  <a:lnTo>
                    <a:pt x="495300" y="695325"/>
                  </a:lnTo>
                  <a:lnTo>
                    <a:pt x="445294" y="688182"/>
                  </a:lnTo>
                  <a:lnTo>
                    <a:pt x="407194" y="678657"/>
                  </a:lnTo>
                  <a:lnTo>
                    <a:pt x="333375" y="666750"/>
                  </a:lnTo>
                  <a:lnTo>
                    <a:pt x="319087" y="664369"/>
                  </a:lnTo>
                  <a:lnTo>
                    <a:pt x="314325" y="638175"/>
                  </a:lnTo>
                  <a:lnTo>
                    <a:pt x="307181" y="631032"/>
                  </a:lnTo>
                  <a:lnTo>
                    <a:pt x="290512" y="654844"/>
                  </a:lnTo>
                  <a:lnTo>
                    <a:pt x="202406" y="645319"/>
                  </a:lnTo>
                  <a:lnTo>
                    <a:pt x="207169" y="619125"/>
                  </a:lnTo>
                  <a:lnTo>
                    <a:pt x="178594" y="614363"/>
                  </a:lnTo>
                  <a:lnTo>
                    <a:pt x="140494" y="554832"/>
                  </a:lnTo>
                  <a:lnTo>
                    <a:pt x="123825" y="564357"/>
                  </a:lnTo>
                  <a:lnTo>
                    <a:pt x="111919" y="540544"/>
                  </a:lnTo>
                  <a:lnTo>
                    <a:pt x="121444" y="521494"/>
                  </a:lnTo>
                  <a:lnTo>
                    <a:pt x="107156" y="502444"/>
                  </a:lnTo>
                  <a:lnTo>
                    <a:pt x="107156" y="483394"/>
                  </a:lnTo>
                  <a:lnTo>
                    <a:pt x="128587" y="478632"/>
                  </a:lnTo>
                  <a:lnTo>
                    <a:pt x="140494" y="452438"/>
                  </a:lnTo>
                  <a:lnTo>
                    <a:pt x="157162" y="454819"/>
                  </a:lnTo>
                  <a:lnTo>
                    <a:pt x="200025" y="473869"/>
                  </a:lnTo>
                  <a:lnTo>
                    <a:pt x="219075" y="478632"/>
                  </a:lnTo>
                  <a:lnTo>
                    <a:pt x="235744" y="452438"/>
                  </a:lnTo>
                  <a:lnTo>
                    <a:pt x="183356" y="416719"/>
                  </a:lnTo>
                  <a:lnTo>
                    <a:pt x="173831" y="392907"/>
                  </a:lnTo>
                  <a:lnTo>
                    <a:pt x="180975" y="364332"/>
                  </a:lnTo>
                  <a:lnTo>
                    <a:pt x="202406" y="371475"/>
                  </a:lnTo>
                  <a:lnTo>
                    <a:pt x="228600" y="388144"/>
                  </a:lnTo>
                  <a:lnTo>
                    <a:pt x="242887" y="381000"/>
                  </a:lnTo>
                  <a:lnTo>
                    <a:pt x="252412" y="361950"/>
                  </a:lnTo>
                  <a:lnTo>
                    <a:pt x="161925" y="304800"/>
                  </a:lnTo>
                  <a:lnTo>
                    <a:pt x="145256" y="290513"/>
                  </a:lnTo>
                  <a:lnTo>
                    <a:pt x="145256" y="242888"/>
                  </a:lnTo>
                  <a:lnTo>
                    <a:pt x="157162" y="242888"/>
                  </a:lnTo>
                  <a:lnTo>
                    <a:pt x="157162" y="242888"/>
                  </a:lnTo>
                  <a:lnTo>
                    <a:pt x="152400" y="200025"/>
                  </a:lnTo>
                  <a:lnTo>
                    <a:pt x="116681" y="200025"/>
                  </a:lnTo>
                  <a:lnTo>
                    <a:pt x="104775" y="183357"/>
                  </a:lnTo>
                  <a:lnTo>
                    <a:pt x="76200" y="164307"/>
                  </a:lnTo>
                  <a:lnTo>
                    <a:pt x="38100" y="161925"/>
                  </a:lnTo>
                  <a:lnTo>
                    <a:pt x="14287" y="173832"/>
                  </a:lnTo>
                  <a:lnTo>
                    <a:pt x="0" y="166688"/>
                  </a:lnTo>
                  <a:lnTo>
                    <a:pt x="16669" y="138113"/>
                  </a:lnTo>
                  <a:lnTo>
                    <a:pt x="26194" y="123825"/>
                  </a:lnTo>
                  <a:lnTo>
                    <a:pt x="23812" y="100013"/>
                  </a:lnTo>
                  <a:lnTo>
                    <a:pt x="38100" y="83344"/>
                  </a:lnTo>
                  <a:lnTo>
                    <a:pt x="50006" y="42863"/>
                  </a:lnTo>
                  <a:lnTo>
                    <a:pt x="57150" y="26194"/>
                  </a:lnTo>
                  <a:lnTo>
                    <a:pt x="88106" y="28575"/>
                  </a:lnTo>
                  <a:lnTo>
                    <a:pt x="102394" y="78582"/>
                  </a:lnTo>
                  <a:lnTo>
                    <a:pt x="128587" y="45244"/>
                  </a:lnTo>
                  <a:lnTo>
                    <a:pt x="183356" y="95250"/>
                  </a:lnTo>
                  <a:lnTo>
                    <a:pt x="190500" y="69057"/>
                  </a:lnTo>
                  <a:lnTo>
                    <a:pt x="173831" y="47625"/>
                  </a:lnTo>
                  <a:lnTo>
                    <a:pt x="161925" y="28575"/>
                  </a:lnTo>
                  <a:lnTo>
                    <a:pt x="188119" y="0"/>
                  </a:lnTo>
                  <a:lnTo>
                    <a:pt x="221456" y="40482"/>
                  </a:lnTo>
                  <a:lnTo>
                    <a:pt x="233362" y="69057"/>
                  </a:lnTo>
                  <a:lnTo>
                    <a:pt x="269081" y="40482"/>
                  </a:lnTo>
                  <a:lnTo>
                    <a:pt x="290512" y="66675"/>
                  </a:lnTo>
                  <a:lnTo>
                    <a:pt x="311944" y="85725"/>
                  </a:lnTo>
                  <a:lnTo>
                    <a:pt x="321469" y="102394"/>
                  </a:lnTo>
                  <a:lnTo>
                    <a:pt x="352425" y="100013"/>
                  </a:lnTo>
                  <a:lnTo>
                    <a:pt x="395287" y="92869"/>
                  </a:lnTo>
                  <a:lnTo>
                    <a:pt x="404812" y="119063"/>
                  </a:lnTo>
                  <a:lnTo>
                    <a:pt x="416719" y="126207"/>
                  </a:lnTo>
                  <a:lnTo>
                    <a:pt x="411956" y="152400"/>
                  </a:lnTo>
                  <a:lnTo>
                    <a:pt x="414337" y="173832"/>
                  </a:lnTo>
                  <a:lnTo>
                    <a:pt x="438150" y="180975"/>
                  </a:lnTo>
                  <a:lnTo>
                    <a:pt x="450056" y="214313"/>
                  </a:lnTo>
                  <a:lnTo>
                    <a:pt x="481012" y="219075"/>
                  </a:lnTo>
                  <a:lnTo>
                    <a:pt x="490537" y="230982"/>
                  </a:lnTo>
                  <a:lnTo>
                    <a:pt x="509587" y="235744"/>
                  </a:lnTo>
                  <a:lnTo>
                    <a:pt x="521494" y="242888"/>
                  </a:lnTo>
                  <a:lnTo>
                    <a:pt x="540544" y="226219"/>
                  </a:lnTo>
                  <a:lnTo>
                    <a:pt x="552450" y="250032"/>
                  </a:lnTo>
                  <a:lnTo>
                    <a:pt x="550069" y="271463"/>
                  </a:lnTo>
                  <a:lnTo>
                    <a:pt x="569119" y="304800"/>
                  </a:lnTo>
                  <a:lnTo>
                    <a:pt x="552450" y="345282"/>
                  </a:lnTo>
                  <a:lnTo>
                    <a:pt x="573881" y="357188"/>
                  </a:lnTo>
                  <a:lnTo>
                    <a:pt x="600075" y="378619"/>
                  </a:lnTo>
                  <a:lnTo>
                    <a:pt x="626269" y="378619"/>
                  </a:lnTo>
                  <a:lnTo>
                    <a:pt x="645319" y="364332"/>
                  </a:lnTo>
                  <a:lnTo>
                    <a:pt x="666750" y="383382"/>
                  </a:lnTo>
                  <a:lnTo>
                    <a:pt x="685800" y="392907"/>
                  </a:lnTo>
                  <a:lnTo>
                    <a:pt x="702469" y="409575"/>
                  </a:lnTo>
                  <a:lnTo>
                    <a:pt x="726281" y="407194"/>
                  </a:lnTo>
                  <a:lnTo>
                    <a:pt x="742950" y="423863"/>
                  </a:lnTo>
                  <a:lnTo>
                    <a:pt x="778669" y="426244"/>
                  </a:lnTo>
                  <a:lnTo>
                    <a:pt x="800100" y="414338"/>
                  </a:lnTo>
                  <a:lnTo>
                    <a:pt x="847725" y="423863"/>
                  </a:lnTo>
                  <a:lnTo>
                    <a:pt x="859631" y="431007"/>
                  </a:lnTo>
                  <a:lnTo>
                    <a:pt x="885825" y="416719"/>
                  </a:lnTo>
                  <a:lnTo>
                    <a:pt x="900112" y="433388"/>
                  </a:lnTo>
                  <a:lnTo>
                    <a:pt x="931069" y="442913"/>
                  </a:lnTo>
                  <a:lnTo>
                    <a:pt x="981075" y="469107"/>
                  </a:lnTo>
                  <a:lnTo>
                    <a:pt x="1016794" y="461963"/>
                  </a:lnTo>
                  <a:lnTo>
                    <a:pt x="1047750" y="481013"/>
                  </a:lnTo>
                  <a:lnTo>
                    <a:pt x="1083469" y="485775"/>
                  </a:lnTo>
                  <a:lnTo>
                    <a:pt x="1100137" y="502444"/>
                  </a:lnTo>
                  <a:lnTo>
                    <a:pt x="1140619" y="492919"/>
                  </a:lnTo>
                  <a:lnTo>
                    <a:pt x="1176337" y="511969"/>
                  </a:lnTo>
                  <a:lnTo>
                    <a:pt x="1195387" y="514350"/>
                  </a:lnTo>
                  <a:lnTo>
                    <a:pt x="1219200" y="538163"/>
                  </a:lnTo>
                  <a:lnTo>
                    <a:pt x="1243012" y="538163"/>
                  </a:lnTo>
                  <a:lnTo>
                    <a:pt x="1254919" y="550069"/>
                  </a:lnTo>
                  <a:lnTo>
                    <a:pt x="1257300" y="571500"/>
                  </a:lnTo>
                  <a:lnTo>
                    <a:pt x="1262062" y="576263"/>
                  </a:lnTo>
                  <a:lnTo>
                    <a:pt x="1276350" y="573882"/>
                  </a:lnTo>
                  <a:lnTo>
                    <a:pt x="1290637" y="590550"/>
                  </a:lnTo>
                  <a:lnTo>
                    <a:pt x="1300162" y="611982"/>
                  </a:lnTo>
                  <a:lnTo>
                    <a:pt x="1321594" y="631032"/>
                  </a:lnTo>
                  <a:lnTo>
                    <a:pt x="1338262" y="661988"/>
                  </a:lnTo>
                  <a:lnTo>
                    <a:pt x="1338262" y="661988"/>
                  </a:lnTo>
                  <a:lnTo>
                    <a:pt x="1312069" y="685800"/>
                  </a:lnTo>
                  <a:lnTo>
                    <a:pt x="1295400" y="702469"/>
                  </a:lnTo>
                  <a:lnTo>
                    <a:pt x="1295400" y="723900"/>
                  </a:lnTo>
                  <a:lnTo>
                    <a:pt x="1278731" y="731044"/>
                  </a:lnTo>
                  <a:lnTo>
                    <a:pt x="1293019" y="750094"/>
                  </a:lnTo>
                  <a:lnTo>
                    <a:pt x="1285875" y="769144"/>
                  </a:lnTo>
                  <a:lnTo>
                    <a:pt x="1285875" y="769144"/>
                  </a:lnTo>
                  <a:lnTo>
                    <a:pt x="1278731" y="814388"/>
                  </a:lnTo>
                  <a:lnTo>
                    <a:pt x="1331119" y="83105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41</a:t>
              </a:r>
            </a:p>
          </p:txBody>
        </p:sp>
        <p:sp>
          <p:nvSpPr>
            <p:cNvPr id="45" name="44 Forma libre"/>
            <p:cNvSpPr/>
            <p:nvPr/>
          </p:nvSpPr>
          <p:spPr>
            <a:xfrm>
              <a:off x="4384539" y="3023475"/>
              <a:ext cx="185182" cy="190253"/>
            </a:xfrm>
            <a:custGeom>
              <a:avLst/>
              <a:gdLst>
                <a:gd name="connsiteX0" fmla="*/ 635793 w 669131"/>
                <a:gd name="connsiteY0" fmla="*/ 492919 h 721519"/>
                <a:gd name="connsiteX1" fmla="*/ 645318 w 669131"/>
                <a:gd name="connsiteY1" fmla="*/ 545306 h 721519"/>
                <a:gd name="connsiteX2" fmla="*/ 633412 w 669131"/>
                <a:gd name="connsiteY2" fmla="*/ 597694 h 721519"/>
                <a:gd name="connsiteX3" fmla="*/ 600075 w 669131"/>
                <a:gd name="connsiteY3" fmla="*/ 607219 h 721519"/>
                <a:gd name="connsiteX4" fmla="*/ 597693 w 669131"/>
                <a:gd name="connsiteY4" fmla="*/ 628650 h 721519"/>
                <a:gd name="connsiteX5" fmla="*/ 614362 w 669131"/>
                <a:gd name="connsiteY5" fmla="*/ 635794 h 721519"/>
                <a:gd name="connsiteX6" fmla="*/ 607218 w 669131"/>
                <a:gd name="connsiteY6" fmla="*/ 666750 h 721519"/>
                <a:gd name="connsiteX7" fmla="*/ 626268 w 669131"/>
                <a:gd name="connsiteY7" fmla="*/ 673894 h 721519"/>
                <a:gd name="connsiteX8" fmla="*/ 645318 w 669131"/>
                <a:gd name="connsiteY8" fmla="*/ 702469 h 721519"/>
                <a:gd name="connsiteX9" fmla="*/ 669131 w 669131"/>
                <a:gd name="connsiteY9" fmla="*/ 721519 h 721519"/>
                <a:gd name="connsiteX10" fmla="*/ 640556 w 669131"/>
                <a:gd name="connsiteY10" fmla="*/ 719137 h 721519"/>
                <a:gd name="connsiteX11" fmla="*/ 616743 w 669131"/>
                <a:gd name="connsiteY11" fmla="*/ 697706 h 721519"/>
                <a:gd name="connsiteX12" fmla="*/ 597693 w 669131"/>
                <a:gd name="connsiteY12" fmla="*/ 709612 h 721519"/>
                <a:gd name="connsiteX13" fmla="*/ 531018 w 669131"/>
                <a:gd name="connsiteY13" fmla="*/ 692944 h 721519"/>
                <a:gd name="connsiteX14" fmla="*/ 509587 w 669131"/>
                <a:gd name="connsiteY14" fmla="*/ 711994 h 721519"/>
                <a:gd name="connsiteX15" fmla="*/ 464343 w 669131"/>
                <a:gd name="connsiteY15" fmla="*/ 702469 h 721519"/>
                <a:gd name="connsiteX16" fmla="*/ 431006 w 669131"/>
                <a:gd name="connsiteY16" fmla="*/ 685800 h 721519"/>
                <a:gd name="connsiteX17" fmla="*/ 381000 w 669131"/>
                <a:gd name="connsiteY17" fmla="*/ 647700 h 721519"/>
                <a:gd name="connsiteX18" fmla="*/ 357187 w 669131"/>
                <a:gd name="connsiteY18" fmla="*/ 661987 h 721519"/>
                <a:gd name="connsiteX19" fmla="*/ 311943 w 669131"/>
                <a:gd name="connsiteY19" fmla="*/ 645319 h 721519"/>
                <a:gd name="connsiteX20" fmla="*/ 292893 w 669131"/>
                <a:gd name="connsiteY20" fmla="*/ 626269 h 721519"/>
                <a:gd name="connsiteX21" fmla="*/ 304800 w 669131"/>
                <a:gd name="connsiteY21" fmla="*/ 585787 h 721519"/>
                <a:gd name="connsiteX22" fmla="*/ 288131 w 669131"/>
                <a:gd name="connsiteY22" fmla="*/ 552450 h 721519"/>
                <a:gd name="connsiteX23" fmla="*/ 285750 w 669131"/>
                <a:gd name="connsiteY23" fmla="*/ 516731 h 721519"/>
                <a:gd name="connsiteX24" fmla="*/ 276225 w 669131"/>
                <a:gd name="connsiteY24" fmla="*/ 511969 h 721519"/>
                <a:gd name="connsiteX25" fmla="*/ 250031 w 669131"/>
                <a:gd name="connsiteY25" fmla="*/ 523875 h 721519"/>
                <a:gd name="connsiteX26" fmla="*/ 216693 w 669131"/>
                <a:gd name="connsiteY26" fmla="*/ 507206 h 721519"/>
                <a:gd name="connsiteX27" fmla="*/ 190500 w 669131"/>
                <a:gd name="connsiteY27" fmla="*/ 490537 h 721519"/>
                <a:gd name="connsiteX28" fmla="*/ 171450 w 669131"/>
                <a:gd name="connsiteY28" fmla="*/ 461962 h 721519"/>
                <a:gd name="connsiteX29" fmla="*/ 150018 w 669131"/>
                <a:gd name="connsiteY29" fmla="*/ 452437 h 721519"/>
                <a:gd name="connsiteX30" fmla="*/ 152400 w 669131"/>
                <a:gd name="connsiteY30" fmla="*/ 407194 h 721519"/>
                <a:gd name="connsiteX31" fmla="*/ 133350 w 669131"/>
                <a:gd name="connsiteY31" fmla="*/ 378619 h 721519"/>
                <a:gd name="connsiteX32" fmla="*/ 88106 w 669131"/>
                <a:gd name="connsiteY32" fmla="*/ 385762 h 721519"/>
                <a:gd name="connsiteX33" fmla="*/ 59531 w 669131"/>
                <a:gd name="connsiteY33" fmla="*/ 381000 h 721519"/>
                <a:gd name="connsiteX34" fmla="*/ 33337 w 669131"/>
                <a:gd name="connsiteY34" fmla="*/ 357187 h 721519"/>
                <a:gd name="connsiteX35" fmla="*/ 11906 w 669131"/>
                <a:gd name="connsiteY35" fmla="*/ 321469 h 721519"/>
                <a:gd name="connsiteX36" fmla="*/ 11906 w 669131"/>
                <a:gd name="connsiteY36" fmla="*/ 321469 h 721519"/>
                <a:gd name="connsiteX37" fmla="*/ 47625 w 669131"/>
                <a:gd name="connsiteY37" fmla="*/ 283369 h 721519"/>
                <a:gd name="connsiteX38" fmla="*/ 23812 w 669131"/>
                <a:gd name="connsiteY38" fmla="*/ 242887 h 721519"/>
                <a:gd name="connsiteX39" fmla="*/ 0 w 669131"/>
                <a:gd name="connsiteY39" fmla="*/ 190500 h 721519"/>
                <a:gd name="connsiteX40" fmla="*/ 21431 w 669131"/>
                <a:gd name="connsiteY40" fmla="*/ 209550 h 721519"/>
                <a:gd name="connsiteX41" fmla="*/ 45243 w 669131"/>
                <a:gd name="connsiteY41" fmla="*/ 197644 h 721519"/>
                <a:gd name="connsiteX42" fmla="*/ 69056 w 669131"/>
                <a:gd name="connsiteY42" fmla="*/ 173831 h 721519"/>
                <a:gd name="connsiteX43" fmla="*/ 111918 w 669131"/>
                <a:gd name="connsiteY43" fmla="*/ 169069 h 721519"/>
                <a:gd name="connsiteX44" fmla="*/ 119062 w 669131"/>
                <a:gd name="connsiteY44" fmla="*/ 140494 h 721519"/>
                <a:gd name="connsiteX45" fmla="*/ 147637 w 669131"/>
                <a:gd name="connsiteY45" fmla="*/ 133350 h 721519"/>
                <a:gd name="connsiteX46" fmla="*/ 150018 w 669131"/>
                <a:gd name="connsiteY46" fmla="*/ 102394 h 721519"/>
                <a:gd name="connsiteX47" fmla="*/ 142875 w 669131"/>
                <a:gd name="connsiteY47" fmla="*/ 54769 h 721519"/>
                <a:gd name="connsiteX48" fmla="*/ 111918 w 669131"/>
                <a:gd name="connsiteY48" fmla="*/ 38100 h 721519"/>
                <a:gd name="connsiteX49" fmla="*/ 104775 w 669131"/>
                <a:gd name="connsiteY49" fmla="*/ 23812 h 721519"/>
                <a:gd name="connsiteX50" fmla="*/ 145256 w 669131"/>
                <a:gd name="connsiteY50" fmla="*/ 7144 h 721519"/>
                <a:gd name="connsiteX51" fmla="*/ 176212 w 669131"/>
                <a:gd name="connsiteY51" fmla="*/ 0 h 721519"/>
                <a:gd name="connsiteX52" fmla="*/ 216693 w 669131"/>
                <a:gd name="connsiteY52" fmla="*/ 16669 h 721519"/>
                <a:gd name="connsiteX53" fmla="*/ 266700 w 669131"/>
                <a:gd name="connsiteY53" fmla="*/ 26194 h 721519"/>
                <a:gd name="connsiteX54" fmla="*/ 278606 w 669131"/>
                <a:gd name="connsiteY54" fmla="*/ 47625 h 721519"/>
                <a:gd name="connsiteX55" fmla="*/ 288131 w 669131"/>
                <a:gd name="connsiteY55" fmla="*/ 16669 h 721519"/>
                <a:gd name="connsiteX56" fmla="*/ 333375 w 669131"/>
                <a:gd name="connsiteY56" fmla="*/ 50006 h 721519"/>
                <a:gd name="connsiteX57" fmla="*/ 352425 w 669131"/>
                <a:gd name="connsiteY57" fmla="*/ 90487 h 721519"/>
                <a:gd name="connsiteX58" fmla="*/ 316706 w 669131"/>
                <a:gd name="connsiteY58" fmla="*/ 107156 h 721519"/>
                <a:gd name="connsiteX59" fmla="*/ 326231 w 669131"/>
                <a:gd name="connsiteY59" fmla="*/ 138112 h 721519"/>
                <a:gd name="connsiteX60" fmla="*/ 347662 w 669131"/>
                <a:gd name="connsiteY60" fmla="*/ 157162 h 721519"/>
                <a:gd name="connsiteX61" fmla="*/ 359568 w 669131"/>
                <a:gd name="connsiteY61" fmla="*/ 185737 h 721519"/>
                <a:gd name="connsiteX62" fmla="*/ 352425 w 669131"/>
                <a:gd name="connsiteY62" fmla="*/ 216694 h 721519"/>
                <a:gd name="connsiteX63" fmla="*/ 373856 w 669131"/>
                <a:gd name="connsiteY63" fmla="*/ 230981 h 721519"/>
                <a:gd name="connsiteX64" fmla="*/ 335756 w 669131"/>
                <a:gd name="connsiteY64" fmla="*/ 240506 h 721519"/>
                <a:gd name="connsiteX65" fmla="*/ 340518 w 669131"/>
                <a:gd name="connsiteY65" fmla="*/ 261937 h 721519"/>
                <a:gd name="connsiteX66" fmla="*/ 319087 w 669131"/>
                <a:gd name="connsiteY66" fmla="*/ 285750 h 721519"/>
                <a:gd name="connsiteX67" fmla="*/ 328612 w 669131"/>
                <a:gd name="connsiteY67" fmla="*/ 314325 h 721519"/>
                <a:gd name="connsiteX68" fmla="*/ 342900 w 669131"/>
                <a:gd name="connsiteY68" fmla="*/ 354806 h 721519"/>
                <a:gd name="connsiteX69" fmla="*/ 378618 w 669131"/>
                <a:gd name="connsiteY69" fmla="*/ 333375 h 721519"/>
                <a:gd name="connsiteX70" fmla="*/ 409575 w 669131"/>
                <a:gd name="connsiteY70" fmla="*/ 326231 h 721519"/>
                <a:gd name="connsiteX71" fmla="*/ 414337 w 669131"/>
                <a:gd name="connsiteY71" fmla="*/ 350044 h 721519"/>
                <a:gd name="connsiteX72" fmla="*/ 426243 w 669131"/>
                <a:gd name="connsiteY72" fmla="*/ 373856 h 721519"/>
                <a:gd name="connsiteX73" fmla="*/ 452437 w 669131"/>
                <a:gd name="connsiteY73" fmla="*/ 390525 h 721519"/>
                <a:gd name="connsiteX74" fmla="*/ 481012 w 669131"/>
                <a:gd name="connsiteY74" fmla="*/ 409575 h 721519"/>
                <a:gd name="connsiteX75" fmla="*/ 507206 w 669131"/>
                <a:gd name="connsiteY75" fmla="*/ 416719 h 721519"/>
                <a:gd name="connsiteX76" fmla="*/ 521493 w 669131"/>
                <a:gd name="connsiteY76" fmla="*/ 466725 h 721519"/>
                <a:gd name="connsiteX77" fmla="*/ 531018 w 669131"/>
                <a:gd name="connsiteY77" fmla="*/ 497681 h 721519"/>
                <a:gd name="connsiteX78" fmla="*/ 554831 w 669131"/>
                <a:gd name="connsiteY78" fmla="*/ 495300 h 721519"/>
                <a:gd name="connsiteX79" fmla="*/ 581025 w 669131"/>
                <a:gd name="connsiteY79" fmla="*/ 492919 h 721519"/>
                <a:gd name="connsiteX80" fmla="*/ 635793 w 669131"/>
                <a:gd name="connsiteY80" fmla="*/ 492919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69131" h="721519">
                  <a:moveTo>
                    <a:pt x="635793" y="492919"/>
                  </a:moveTo>
                  <a:lnTo>
                    <a:pt x="645318" y="545306"/>
                  </a:lnTo>
                  <a:lnTo>
                    <a:pt x="633412" y="597694"/>
                  </a:lnTo>
                  <a:lnTo>
                    <a:pt x="600075" y="607219"/>
                  </a:lnTo>
                  <a:lnTo>
                    <a:pt x="597693" y="628650"/>
                  </a:lnTo>
                  <a:lnTo>
                    <a:pt x="614362" y="635794"/>
                  </a:lnTo>
                  <a:lnTo>
                    <a:pt x="607218" y="666750"/>
                  </a:lnTo>
                  <a:lnTo>
                    <a:pt x="626268" y="673894"/>
                  </a:lnTo>
                  <a:lnTo>
                    <a:pt x="645318" y="702469"/>
                  </a:lnTo>
                  <a:lnTo>
                    <a:pt x="669131" y="721519"/>
                  </a:lnTo>
                  <a:lnTo>
                    <a:pt x="640556" y="719137"/>
                  </a:lnTo>
                  <a:lnTo>
                    <a:pt x="616743" y="697706"/>
                  </a:lnTo>
                  <a:lnTo>
                    <a:pt x="597693" y="709612"/>
                  </a:lnTo>
                  <a:lnTo>
                    <a:pt x="531018" y="692944"/>
                  </a:lnTo>
                  <a:lnTo>
                    <a:pt x="509587" y="711994"/>
                  </a:lnTo>
                  <a:lnTo>
                    <a:pt x="464343" y="702469"/>
                  </a:lnTo>
                  <a:lnTo>
                    <a:pt x="431006" y="685800"/>
                  </a:lnTo>
                  <a:lnTo>
                    <a:pt x="381000" y="647700"/>
                  </a:lnTo>
                  <a:lnTo>
                    <a:pt x="357187" y="661987"/>
                  </a:lnTo>
                  <a:lnTo>
                    <a:pt x="311943" y="645319"/>
                  </a:lnTo>
                  <a:lnTo>
                    <a:pt x="292893" y="626269"/>
                  </a:lnTo>
                  <a:lnTo>
                    <a:pt x="304800" y="585787"/>
                  </a:lnTo>
                  <a:lnTo>
                    <a:pt x="288131" y="552450"/>
                  </a:lnTo>
                  <a:lnTo>
                    <a:pt x="285750" y="516731"/>
                  </a:lnTo>
                  <a:lnTo>
                    <a:pt x="276225" y="511969"/>
                  </a:lnTo>
                  <a:lnTo>
                    <a:pt x="250031" y="523875"/>
                  </a:lnTo>
                  <a:lnTo>
                    <a:pt x="216693" y="507206"/>
                  </a:lnTo>
                  <a:lnTo>
                    <a:pt x="190500" y="490537"/>
                  </a:lnTo>
                  <a:lnTo>
                    <a:pt x="171450" y="461962"/>
                  </a:lnTo>
                  <a:lnTo>
                    <a:pt x="150018" y="452437"/>
                  </a:lnTo>
                  <a:lnTo>
                    <a:pt x="152400" y="407194"/>
                  </a:lnTo>
                  <a:lnTo>
                    <a:pt x="133350" y="378619"/>
                  </a:lnTo>
                  <a:lnTo>
                    <a:pt x="88106" y="385762"/>
                  </a:lnTo>
                  <a:lnTo>
                    <a:pt x="59531" y="381000"/>
                  </a:lnTo>
                  <a:lnTo>
                    <a:pt x="33337" y="357187"/>
                  </a:lnTo>
                  <a:lnTo>
                    <a:pt x="11906" y="321469"/>
                  </a:lnTo>
                  <a:lnTo>
                    <a:pt x="11906" y="321469"/>
                  </a:lnTo>
                  <a:lnTo>
                    <a:pt x="47625" y="283369"/>
                  </a:lnTo>
                  <a:lnTo>
                    <a:pt x="23812" y="242887"/>
                  </a:lnTo>
                  <a:lnTo>
                    <a:pt x="0" y="190500"/>
                  </a:lnTo>
                  <a:lnTo>
                    <a:pt x="21431" y="209550"/>
                  </a:lnTo>
                  <a:lnTo>
                    <a:pt x="45243" y="197644"/>
                  </a:lnTo>
                  <a:lnTo>
                    <a:pt x="69056" y="173831"/>
                  </a:lnTo>
                  <a:lnTo>
                    <a:pt x="111918" y="169069"/>
                  </a:lnTo>
                  <a:lnTo>
                    <a:pt x="119062" y="140494"/>
                  </a:lnTo>
                  <a:lnTo>
                    <a:pt x="147637" y="133350"/>
                  </a:lnTo>
                  <a:lnTo>
                    <a:pt x="150018" y="102394"/>
                  </a:lnTo>
                  <a:lnTo>
                    <a:pt x="142875" y="54769"/>
                  </a:lnTo>
                  <a:lnTo>
                    <a:pt x="111918" y="38100"/>
                  </a:lnTo>
                  <a:lnTo>
                    <a:pt x="104775" y="23812"/>
                  </a:lnTo>
                  <a:lnTo>
                    <a:pt x="145256" y="7144"/>
                  </a:lnTo>
                  <a:lnTo>
                    <a:pt x="176212" y="0"/>
                  </a:lnTo>
                  <a:lnTo>
                    <a:pt x="216693" y="16669"/>
                  </a:lnTo>
                  <a:lnTo>
                    <a:pt x="266700" y="26194"/>
                  </a:lnTo>
                  <a:lnTo>
                    <a:pt x="278606" y="47625"/>
                  </a:lnTo>
                  <a:lnTo>
                    <a:pt x="288131" y="16669"/>
                  </a:lnTo>
                  <a:lnTo>
                    <a:pt x="333375" y="50006"/>
                  </a:lnTo>
                  <a:lnTo>
                    <a:pt x="352425" y="90487"/>
                  </a:lnTo>
                  <a:lnTo>
                    <a:pt x="316706" y="107156"/>
                  </a:lnTo>
                  <a:lnTo>
                    <a:pt x="326231" y="138112"/>
                  </a:lnTo>
                  <a:lnTo>
                    <a:pt x="347662" y="157162"/>
                  </a:lnTo>
                  <a:lnTo>
                    <a:pt x="359568" y="185737"/>
                  </a:lnTo>
                  <a:lnTo>
                    <a:pt x="352425" y="216694"/>
                  </a:lnTo>
                  <a:lnTo>
                    <a:pt x="373856" y="230981"/>
                  </a:lnTo>
                  <a:lnTo>
                    <a:pt x="335756" y="240506"/>
                  </a:lnTo>
                  <a:lnTo>
                    <a:pt x="340518" y="261937"/>
                  </a:lnTo>
                  <a:lnTo>
                    <a:pt x="319087" y="285750"/>
                  </a:lnTo>
                  <a:lnTo>
                    <a:pt x="328612" y="314325"/>
                  </a:lnTo>
                  <a:lnTo>
                    <a:pt x="342900" y="354806"/>
                  </a:lnTo>
                  <a:lnTo>
                    <a:pt x="378618" y="333375"/>
                  </a:lnTo>
                  <a:lnTo>
                    <a:pt x="409575" y="326231"/>
                  </a:lnTo>
                  <a:lnTo>
                    <a:pt x="414337" y="350044"/>
                  </a:lnTo>
                  <a:lnTo>
                    <a:pt x="426243" y="373856"/>
                  </a:lnTo>
                  <a:lnTo>
                    <a:pt x="452437" y="390525"/>
                  </a:lnTo>
                  <a:lnTo>
                    <a:pt x="481012" y="409575"/>
                  </a:lnTo>
                  <a:lnTo>
                    <a:pt x="507206" y="416719"/>
                  </a:lnTo>
                  <a:lnTo>
                    <a:pt x="521493" y="466725"/>
                  </a:lnTo>
                  <a:lnTo>
                    <a:pt x="531018" y="497681"/>
                  </a:lnTo>
                  <a:lnTo>
                    <a:pt x="554831" y="495300"/>
                  </a:lnTo>
                  <a:lnTo>
                    <a:pt x="581025" y="492919"/>
                  </a:lnTo>
                  <a:lnTo>
                    <a:pt x="635793" y="492919"/>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34</a:t>
              </a:r>
            </a:p>
          </p:txBody>
        </p:sp>
        <p:sp>
          <p:nvSpPr>
            <p:cNvPr id="46" name="45 Forma libre"/>
            <p:cNvSpPr/>
            <p:nvPr/>
          </p:nvSpPr>
          <p:spPr>
            <a:xfrm>
              <a:off x="4209740" y="2944203"/>
              <a:ext cx="218065" cy="177922"/>
            </a:xfrm>
            <a:custGeom>
              <a:avLst/>
              <a:gdLst>
                <a:gd name="connsiteX0" fmla="*/ 742950 w 790575"/>
                <a:gd name="connsiteY0" fmla="*/ 326231 h 673894"/>
                <a:gd name="connsiteX1" fmla="*/ 785812 w 790575"/>
                <a:gd name="connsiteY1" fmla="*/ 364331 h 673894"/>
                <a:gd name="connsiteX2" fmla="*/ 790575 w 790575"/>
                <a:gd name="connsiteY2" fmla="*/ 392906 h 673894"/>
                <a:gd name="connsiteX3" fmla="*/ 788193 w 790575"/>
                <a:gd name="connsiteY3" fmla="*/ 442912 h 673894"/>
                <a:gd name="connsiteX4" fmla="*/ 762000 w 790575"/>
                <a:gd name="connsiteY4" fmla="*/ 442912 h 673894"/>
                <a:gd name="connsiteX5" fmla="*/ 750093 w 790575"/>
                <a:gd name="connsiteY5" fmla="*/ 450056 h 673894"/>
                <a:gd name="connsiteX6" fmla="*/ 757237 w 790575"/>
                <a:gd name="connsiteY6" fmla="*/ 473869 h 673894"/>
                <a:gd name="connsiteX7" fmla="*/ 714375 w 790575"/>
                <a:gd name="connsiteY7" fmla="*/ 481012 h 673894"/>
                <a:gd name="connsiteX8" fmla="*/ 681037 w 790575"/>
                <a:gd name="connsiteY8" fmla="*/ 502444 h 673894"/>
                <a:gd name="connsiteX9" fmla="*/ 666750 w 790575"/>
                <a:gd name="connsiteY9" fmla="*/ 519112 h 673894"/>
                <a:gd name="connsiteX10" fmla="*/ 640556 w 790575"/>
                <a:gd name="connsiteY10" fmla="*/ 504825 h 673894"/>
                <a:gd name="connsiteX11" fmla="*/ 652462 w 790575"/>
                <a:gd name="connsiteY11" fmla="*/ 540544 h 673894"/>
                <a:gd name="connsiteX12" fmla="*/ 681037 w 790575"/>
                <a:gd name="connsiteY12" fmla="*/ 581025 h 673894"/>
                <a:gd name="connsiteX13" fmla="*/ 673893 w 790575"/>
                <a:gd name="connsiteY13" fmla="*/ 619125 h 673894"/>
                <a:gd name="connsiteX14" fmla="*/ 645318 w 790575"/>
                <a:gd name="connsiteY14" fmla="*/ 628650 h 673894"/>
                <a:gd name="connsiteX15" fmla="*/ 623887 w 790575"/>
                <a:gd name="connsiteY15" fmla="*/ 652462 h 673894"/>
                <a:gd name="connsiteX16" fmla="*/ 602456 w 790575"/>
                <a:gd name="connsiteY16" fmla="*/ 657225 h 673894"/>
                <a:gd name="connsiteX17" fmla="*/ 592931 w 790575"/>
                <a:gd name="connsiteY17" fmla="*/ 631031 h 673894"/>
                <a:gd name="connsiteX18" fmla="*/ 564356 w 790575"/>
                <a:gd name="connsiteY18" fmla="*/ 588169 h 673894"/>
                <a:gd name="connsiteX19" fmla="*/ 535781 w 790575"/>
                <a:gd name="connsiteY19" fmla="*/ 616744 h 673894"/>
                <a:gd name="connsiteX20" fmla="*/ 564356 w 790575"/>
                <a:gd name="connsiteY20" fmla="*/ 657225 h 673894"/>
                <a:gd name="connsiteX21" fmla="*/ 557212 w 790575"/>
                <a:gd name="connsiteY21" fmla="*/ 673894 h 673894"/>
                <a:gd name="connsiteX22" fmla="*/ 504825 w 790575"/>
                <a:gd name="connsiteY22" fmla="*/ 633412 h 673894"/>
                <a:gd name="connsiteX23" fmla="*/ 476250 w 790575"/>
                <a:gd name="connsiteY23" fmla="*/ 661987 h 673894"/>
                <a:gd name="connsiteX24" fmla="*/ 466725 w 790575"/>
                <a:gd name="connsiteY24" fmla="*/ 614362 h 673894"/>
                <a:gd name="connsiteX25" fmla="*/ 428625 w 790575"/>
                <a:gd name="connsiteY25" fmla="*/ 614362 h 673894"/>
                <a:gd name="connsiteX26" fmla="*/ 421481 w 790575"/>
                <a:gd name="connsiteY26" fmla="*/ 557212 h 673894"/>
                <a:gd name="connsiteX27" fmla="*/ 364331 w 790575"/>
                <a:gd name="connsiteY27" fmla="*/ 576262 h 673894"/>
                <a:gd name="connsiteX28" fmla="*/ 316706 w 790575"/>
                <a:gd name="connsiteY28" fmla="*/ 564356 h 673894"/>
                <a:gd name="connsiteX29" fmla="*/ 283368 w 790575"/>
                <a:gd name="connsiteY29" fmla="*/ 538162 h 673894"/>
                <a:gd name="connsiteX30" fmla="*/ 259556 w 790575"/>
                <a:gd name="connsiteY30" fmla="*/ 547687 h 673894"/>
                <a:gd name="connsiteX31" fmla="*/ 223837 w 790575"/>
                <a:gd name="connsiteY31" fmla="*/ 557212 h 673894"/>
                <a:gd name="connsiteX32" fmla="*/ 59531 w 790575"/>
                <a:gd name="connsiteY32" fmla="*/ 542925 h 673894"/>
                <a:gd name="connsiteX33" fmla="*/ 26193 w 790575"/>
                <a:gd name="connsiteY33" fmla="*/ 521494 h 673894"/>
                <a:gd name="connsiteX34" fmla="*/ 9525 w 790575"/>
                <a:gd name="connsiteY34" fmla="*/ 492919 h 673894"/>
                <a:gd name="connsiteX35" fmla="*/ 0 w 790575"/>
                <a:gd name="connsiteY35" fmla="*/ 469106 h 673894"/>
                <a:gd name="connsiteX36" fmla="*/ 23812 w 790575"/>
                <a:gd name="connsiteY36" fmla="*/ 428625 h 673894"/>
                <a:gd name="connsiteX37" fmla="*/ 50006 w 790575"/>
                <a:gd name="connsiteY37" fmla="*/ 416719 h 673894"/>
                <a:gd name="connsiteX38" fmla="*/ 50006 w 790575"/>
                <a:gd name="connsiteY38" fmla="*/ 416719 h 673894"/>
                <a:gd name="connsiteX39" fmla="*/ 52387 w 790575"/>
                <a:gd name="connsiteY39" fmla="*/ 450056 h 673894"/>
                <a:gd name="connsiteX40" fmla="*/ 52387 w 790575"/>
                <a:gd name="connsiteY40" fmla="*/ 450056 h 673894"/>
                <a:gd name="connsiteX41" fmla="*/ 38100 w 790575"/>
                <a:gd name="connsiteY41" fmla="*/ 476250 h 673894"/>
                <a:gd name="connsiteX42" fmla="*/ 57150 w 790575"/>
                <a:gd name="connsiteY42" fmla="*/ 488156 h 673894"/>
                <a:gd name="connsiteX43" fmla="*/ 71437 w 790575"/>
                <a:gd name="connsiteY43" fmla="*/ 471487 h 673894"/>
                <a:gd name="connsiteX44" fmla="*/ 71437 w 790575"/>
                <a:gd name="connsiteY44" fmla="*/ 471487 h 673894"/>
                <a:gd name="connsiteX45" fmla="*/ 97631 w 790575"/>
                <a:gd name="connsiteY45" fmla="*/ 488156 h 673894"/>
                <a:gd name="connsiteX46" fmla="*/ 107156 w 790575"/>
                <a:gd name="connsiteY46" fmla="*/ 511969 h 673894"/>
                <a:gd name="connsiteX47" fmla="*/ 126206 w 790575"/>
                <a:gd name="connsiteY47" fmla="*/ 488156 h 673894"/>
                <a:gd name="connsiteX48" fmla="*/ 161925 w 790575"/>
                <a:gd name="connsiteY48" fmla="*/ 483394 h 673894"/>
                <a:gd name="connsiteX49" fmla="*/ 195262 w 790575"/>
                <a:gd name="connsiteY49" fmla="*/ 490537 h 673894"/>
                <a:gd name="connsiteX50" fmla="*/ 216693 w 790575"/>
                <a:gd name="connsiteY50" fmla="*/ 481012 h 673894"/>
                <a:gd name="connsiteX51" fmla="*/ 240506 w 790575"/>
                <a:gd name="connsiteY51" fmla="*/ 466725 h 673894"/>
                <a:gd name="connsiteX52" fmla="*/ 259556 w 790575"/>
                <a:gd name="connsiteY52" fmla="*/ 445294 h 673894"/>
                <a:gd name="connsiteX53" fmla="*/ 280987 w 790575"/>
                <a:gd name="connsiteY53" fmla="*/ 426244 h 673894"/>
                <a:gd name="connsiteX54" fmla="*/ 254793 w 790575"/>
                <a:gd name="connsiteY54" fmla="*/ 411956 h 673894"/>
                <a:gd name="connsiteX55" fmla="*/ 242887 w 790575"/>
                <a:gd name="connsiteY55" fmla="*/ 402431 h 673894"/>
                <a:gd name="connsiteX56" fmla="*/ 233362 w 790575"/>
                <a:gd name="connsiteY56" fmla="*/ 421481 h 673894"/>
                <a:gd name="connsiteX57" fmla="*/ 233362 w 790575"/>
                <a:gd name="connsiteY57" fmla="*/ 421481 h 673894"/>
                <a:gd name="connsiteX58" fmla="*/ 216693 w 790575"/>
                <a:gd name="connsiteY58" fmla="*/ 409575 h 673894"/>
                <a:gd name="connsiteX59" fmla="*/ 226218 w 790575"/>
                <a:gd name="connsiteY59" fmla="*/ 390525 h 673894"/>
                <a:gd name="connsiteX60" fmla="*/ 230981 w 790575"/>
                <a:gd name="connsiteY60" fmla="*/ 381000 h 673894"/>
                <a:gd name="connsiteX61" fmla="*/ 254793 w 790575"/>
                <a:gd name="connsiteY61" fmla="*/ 373856 h 673894"/>
                <a:gd name="connsiteX62" fmla="*/ 280987 w 790575"/>
                <a:gd name="connsiteY62" fmla="*/ 361950 h 673894"/>
                <a:gd name="connsiteX63" fmla="*/ 297656 w 790575"/>
                <a:gd name="connsiteY63" fmla="*/ 352425 h 673894"/>
                <a:gd name="connsiteX64" fmla="*/ 297656 w 790575"/>
                <a:gd name="connsiteY64" fmla="*/ 352425 h 673894"/>
                <a:gd name="connsiteX65" fmla="*/ 316706 w 790575"/>
                <a:gd name="connsiteY65" fmla="*/ 321469 h 673894"/>
                <a:gd name="connsiteX66" fmla="*/ 333375 w 790575"/>
                <a:gd name="connsiteY66" fmla="*/ 323850 h 673894"/>
                <a:gd name="connsiteX67" fmla="*/ 357187 w 790575"/>
                <a:gd name="connsiteY67" fmla="*/ 314325 h 673894"/>
                <a:gd name="connsiteX68" fmla="*/ 345281 w 790575"/>
                <a:gd name="connsiteY68" fmla="*/ 292894 h 673894"/>
                <a:gd name="connsiteX69" fmla="*/ 328612 w 790575"/>
                <a:gd name="connsiteY69" fmla="*/ 276225 h 673894"/>
                <a:gd name="connsiteX70" fmla="*/ 311943 w 790575"/>
                <a:gd name="connsiteY70" fmla="*/ 261937 h 673894"/>
                <a:gd name="connsiteX71" fmla="*/ 328612 w 790575"/>
                <a:gd name="connsiteY71" fmla="*/ 235744 h 673894"/>
                <a:gd name="connsiteX72" fmla="*/ 359568 w 790575"/>
                <a:gd name="connsiteY72" fmla="*/ 228600 h 673894"/>
                <a:gd name="connsiteX73" fmla="*/ 385762 w 790575"/>
                <a:gd name="connsiteY73" fmla="*/ 209550 h 673894"/>
                <a:gd name="connsiteX74" fmla="*/ 414337 w 790575"/>
                <a:gd name="connsiteY74" fmla="*/ 152400 h 673894"/>
                <a:gd name="connsiteX75" fmla="*/ 431006 w 790575"/>
                <a:gd name="connsiteY75" fmla="*/ 147637 h 673894"/>
                <a:gd name="connsiteX76" fmla="*/ 454818 w 790575"/>
                <a:gd name="connsiteY76" fmla="*/ 135731 h 673894"/>
                <a:gd name="connsiteX77" fmla="*/ 476250 w 790575"/>
                <a:gd name="connsiteY77" fmla="*/ 128587 h 673894"/>
                <a:gd name="connsiteX78" fmla="*/ 459581 w 790575"/>
                <a:gd name="connsiteY78" fmla="*/ 92869 h 673894"/>
                <a:gd name="connsiteX79" fmla="*/ 476250 w 790575"/>
                <a:gd name="connsiteY79" fmla="*/ 66675 h 673894"/>
                <a:gd name="connsiteX80" fmla="*/ 500062 w 790575"/>
                <a:gd name="connsiteY80" fmla="*/ 52387 h 673894"/>
                <a:gd name="connsiteX81" fmla="*/ 538162 w 790575"/>
                <a:gd name="connsiteY81" fmla="*/ 33337 h 673894"/>
                <a:gd name="connsiteX82" fmla="*/ 588168 w 790575"/>
                <a:gd name="connsiteY82" fmla="*/ 0 h 673894"/>
                <a:gd name="connsiteX83" fmla="*/ 595312 w 790575"/>
                <a:gd name="connsiteY83" fmla="*/ 19050 h 673894"/>
                <a:gd name="connsiteX84" fmla="*/ 569118 w 790575"/>
                <a:gd name="connsiteY84" fmla="*/ 40481 h 673894"/>
                <a:gd name="connsiteX85" fmla="*/ 542925 w 790575"/>
                <a:gd name="connsiteY85" fmla="*/ 71437 h 673894"/>
                <a:gd name="connsiteX86" fmla="*/ 531018 w 790575"/>
                <a:gd name="connsiteY86" fmla="*/ 85725 h 673894"/>
                <a:gd name="connsiteX87" fmla="*/ 538162 w 790575"/>
                <a:gd name="connsiteY87" fmla="*/ 128587 h 673894"/>
                <a:gd name="connsiteX88" fmla="*/ 554831 w 790575"/>
                <a:gd name="connsiteY88" fmla="*/ 154781 h 673894"/>
                <a:gd name="connsiteX89" fmla="*/ 571500 w 790575"/>
                <a:gd name="connsiteY89" fmla="*/ 190500 h 673894"/>
                <a:gd name="connsiteX90" fmla="*/ 597693 w 790575"/>
                <a:gd name="connsiteY90" fmla="*/ 211931 h 673894"/>
                <a:gd name="connsiteX91" fmla="*/ 597693 w 790575"/>
                <a:gd name="connsiteY91" fmla="*/ 211931 h 673894"/>
                <a:gd name="connsiteX92" fmla="*/ 621506 w 790575"/>
                <a:gd name="connsiteY92" fmla="*/ 197644 h 673894"/>
                <a:gd name="connsiteX93" fmla="*/ 635793 w 790575"/>
                <a:gd name="connsiteY93" fmla="*/ 171450 h 673894"/>
                <a:gd name="connsiteX94" fmla="*/ 657225 w 790575"/>
                <a:gd name="connsiteY94" fmla="*/ 150019 h 673894"/>
                <a:gd name="connsiteX95" fmla="*/ 645318 w 790575"/>
                <a:gd name="connsiteY95" fmla="*/ 190500 h 673894"/>
                <a:gd name="connsiteX96" fmla="*/ 654843 w 790575"/>
                <a:gd name="connsiteY96" fmla="*/ 214312 h 673894"/>
                <a:gd name="connsiteX97" fmla="*/ 631031 w 790575"/>
                <a:gd name="connsiteY97" fmla="*/ 240506 h 673894"/>
                <a:gd name="connsiteX98" fmla="*/ 647700 w 790575"/>
                <a:gd name="connsiteY98" fmla="*/ 257175 h 673894"/>
                <a:gd name="connsiteX99" fmla="*/ 657225 w 790575"/>
                <a:gd name="connsiteY99" fmla="*/ 285750 h 673894"/>
                <a:gd name="connsiteX100" fmla="*/ 657225 w 790575"/>
                <a:gd name="connsiteY100" fmla="*/ 328612 h 673894"/>
                <a:gd name="connsiteX101" fmla="*/ 664368 w 790575"/>
                <a:gd name="connsiteY101" fmla="*/ 357187 h 673894"/>
                <a:gd name="connsiteX102" fmla="*/ 681037 w 790575"/>
                <a:gd name="connsiteY102" fmla="*/ 364331 h 673894"/>
                <a:gd name="connsiteX103" fmla="*/ 742950 w 790575"/>
                <a:gd name="connsiteY103" fmla="*/ 326231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90575" h="673894">
                  <a:moveTo>
                    <a:pt x="742950" y="326231"/>
                  </a:moveTo>
                  <a:lnTo>
                    <a:pt x="785812" y="364331"/>
                  </a:lnTo>
                  <a:lnTo>
                    <a:pt x="790575" y="392906"/>
                  </a:lnTo>
                  <a:lnTo>
                    <a:pt x="788193" y="442912"/>
                  </a:lnTo>
                  <a:lnTo>
                    <a:pt x="762000" y="442912"/>
                  </a:lnTo>
                  <a:lnTo>
                    <a:pt x="750093" y="450056"/>
                  </a:lnTo>
                  <a:lnTo>
                    <a:pt x="757237" y="473869"/>
                  </a:lnTo>
                  <a:lnTo>
                    <a:pt x="714375" y="481012"/>
                  </a:lnTo>
                  <a:lnTo>
                    <a:pt x="681037" y="502444"/>
                  </a:lnTo>
                  <a:lnTo>
                    <a:pt x="666750" y="519112"/>
                  </a:lnTo>
                  <a:lnTo>
                    <a:pt x="640556" y="504825"/>
                  </a:lnTo>
                  <a:lnTo>
                    <a:pt x="652462" y="540544"/>
                  </a:lnTo>
                  <a:lnTo>
                    <a:pt x="681037" y="581025"/>
                  </a:lnTo>
                  <a:lnTo>
                    <a:pt x="673893" y="619125"/>
                  </a:lnTo>
                  <a:lnTo>
                    <a:pt x="645318" y="628650"/>
                  </a:lnTo>
                  <a:lnTo>
                    <a:pt x="623887" y="652462"/>
                  </a:lnTo>
                  <a:lnTo>
                    <a:pt x="602456" y="657225"/>
                  </a:lnTo>
                  <a:lnTo>
                    <a:pt x="592931" y="631031"/>
                  </a:lnTo>
                  <a:lnTo>
                    <a:pt x="564356" y="588169"/>
                  </a:lnTo>
                  <a:lnTo>
                    <a:pt x="535781" y="616744"/>
                  </a:lnTo>
                  <a:lnTo>
                    <a:pt x="564356" y="657225"/>
                  </a:lnTo>
                  <a:lnTo>
                    <a:pt x="557212" y="673894"/>
                  </a:lnTo>
                  <a:lnTo>
                    <a:pt x="504825" y="633412"/>
                  </a:lnTo>
                  <a:lnTo>
                    <a:pt x="476250" y="661987"/>
                  </a:lnTo>
                  <a:lnTo>
                    <a:pt x="466725" y="614362"/>
                  </a:lnTo>
                  <a:lnTo>
                    <a:pt x="428625" y="614362"/>
                  </a:lnTo>
                  <a:lnTo>
                    <a:pt x="421481" y="557212"/>
                  </a:lnTo>
                  <a:lnTo>
                    <a:pt x="364331" y="576262"/>
                  </a:lnTo>
                  <a:lnTo>
                    <a:pt x="316706" y="564356"/>
                  </a:lnTo>
                  <a:lnTo>
                    <a:pt x="283368" y="538162"/>
                  </a:lnTo>
                  <a:lnTo>
                    <a:pt x="259556" y="547687"/>
                  </a:lnTo>
                  <a:lnTo>
                    <a:pt x="223837" y="557212"/>
                  </a:lnTo>
                  <a:lnTo>
                    <a:pt x="59531" y="542925"/>
                  </a:lnTo>
                  <a:lnTo>
                    <a:pt x="26193" y="521494"/>
                  </a:lnTo>
                  <a:lnTo>
                    <a:pt x="9525" y="492919"/>
                  </a:lnTo>
                  <a:lnTo>
                    <a:pt x="0" y="469106"/>
                  </a:lnTo>
                  <a:lnTo>
                    <a:pt x="23812" y="428625"/>
                  </a:lnTo>
                  <a:lnTo>
                    <a:pt x="50006" y="416719"/>
                  </a:lnTo>
                  <a:lnTo>
                    <a:pt x="50006" y="416719"/>
                  </a:lnTo>
                  <a:lnTo>
                    <a:pt x="52387" y="450056"/>
                  </a:lnTo>
                  <a:lnTo>
                    <a:pt x="52387" y="450056"/>
                  </a:lnTo>
                  <a:lnTo>
                    <a:pt x="38100" y="476250"/>
                  </a:lnTo>
                  <a:lnTo>
                    <a:pt x="57150" y="488156"/>
                  </a:lnTo>
                  <a:lnTo>
                    <a:pt x="71437" y="471487"/>
                  </a:lnTo>
                  <a:lnTo>
                    <a:pt x="71437" y="471487"/>
                  </a:lnTo>
                  <a:lnTo>
                    <a:pt x="97631" y="488156"/>
                  </a:lnTo>
                  <a:lnTo>
                    <a:pt x="107156" y="511969"/>
                  </a:lnTo>
                  <a:lnTo>
                    <a:pt x="126206" y="488156"/>
                  </a:lnTo>
                  <a:lnTo>
                    <a:pt x="161925" y="483394"/>
                  </a:lnTo>
                  <a:lnTo>
                    <a:pt x="195262" y="490537"/>
                  </a:lnTo>
                  <a:lnTo>
                    <a:pt x="216693" y="481012"/>
                  </a:lnTo>
                  <a:lnTo>
                    <a:pt x="240506" y="466725"/>
                  </a:lnTo>
                  <a:lnTo>
                    <a:pt x="259556" y="445294"/>
                  </a:lnTo>
                  <a:lnTo>
                    <a:pt x="280987" y="426244"/>
                  </a:lnTo>
                  <a:lnTo>
                    <a:pt x="254793" y="411956"/>
                  </a:lnTo>
                  <a:lnTo>
                    <a:pt x="242887" y="402431"/>
                  </a:lnTo>
                  <a:lnTo>
                    <a:pt x="233362" y="421481"/>
                  </a:lnTo>
                  <a:lnTo>
                    <a:pt x="233362" y="421481"/>
                  </a:lnTo>
                  <a:lnTo>
                    <a:pt x="216693" y="409575"/>
                  </a:lnTo>
                  <a:lnTo>
                    <a:pt x="226218" y="390525"/>
                  </a:lnTo>
                  <a:lnTo>
                    <a:pt x="230981" y="381000"/>
                  </a:lnTo>
                  <a:lnTo>
                    <a:pt x="254793" y="373856"/>
                  </a:lnTo>
                  <a:lnTo>
                    <a:pt x="280987" y="361950"/>
                  </a:lnTo>
                  <a:lnTo>
                    <a:pt x="297656" y="352425"/>
                  </a:lnTo>
                  <a:lnTo>
                    <a:pt x="297656" y="352425"/>
                  </a:lnTo>
                  <a:lnTo>
                    <a:pt x="316706" y="321469"/>
                  </a:lnTo>
                  <a:lnTo>
                    <a:pt x="333375" y="323850"/>
                  </a:lnTo>
                  <a:lnTo>
                    <a:pt x="357187" y="314325"/>
                  </a:lnTo>
                  <a:lnTo>
                    <a:pt x="345281" y="292894"/>
                  </a:lnTo>
                  <a:lnTo>
                    <a:pt x="328612" y="276225"/>
                  </a:lnTo>
                  <a:lnTo>
                    <a:pt x="311943" y="261937"/>
                  </a:lnTo>
                  <a:lnTo>
                    <a:pt x="328612" y="235744"/>
                  </a:lnTo>
                  <a:lnTo>
                    <a:pt x="359568" y="228600"/>
                  </a:lnTo>
                  <a:lnTo>
                    <a:pt x="385762" y="209550"/>
                  </a:lnTo>
                  <a:lnTo>
                    <a:pt x="414337" y="152400"/>
                  </a:lnTo>
                  <a:lnTo>
                    <a:pt x="431006" y="147637"/>
                  </a:lnTo>
                  <a:lnTo>
                    <a:pt x="454818" y="135731"/>
                  </a:lnTo>
                  <a:lnTo>
                    <a:pt x="476250" y="128587"/>
                  </a:lnTo>
                  <a:lnTo>
                    <a:pt x="459581" y="92869"/>
                  </a:lnTo>
                  <a:lnTo>
                    <a:pt x="476250" y="66675"/>
                  </a:lnTo>
                  <a:lnTo>
                    <a:pt x="500062" y="52387"/>
                  </a:lnTo>
                  <a:lnTo>
                    <a:pt x="538162" y="33337"/>
                  </a:lnTo>
                  <a:lnTo>
                    <a:pt x="588168" y="0"/>
                  </a:lnTo>
                  <a:lnTo>
                    <a:pt x="595312" y="19050"/>
                  </a:lnTo>
                  <a:lnTo>
                    <a:pt x="569118" y="40481"/>
                  </a:lnTo>
                  <a:lnTo>
                    <a:pt x="542925" y="71437"/>
                  </a:lnTo>
                  <a:lnTo>
                    <a:pt x="531018" y="85725"/>
                  </a:lnTo>
                  <a:lnTo>
                    <a:pt x="538162" y="128587"/>
                  </a:lnTo>
                  <a:lnTo>
                    <a:pt x="554831" y="154781"/>
                  </a:lnTo>
                  <a:lnTo>
                    <a:pt x="571500" y="190500"/>
                  </a:lnTo>
                  <a:lnTo>
                    <a:pt x="597693" y="211931"/>
                  </a:lnTo>
                  <a:lnTo>
                    <a:pt x="597693" y="211931"/>
                  </a:lnTo>
                  <a:lnTo>
                    <a:pt x="621506" y="197644"/>
                  </a:lnTo>
                  <a:lnTo>
                    <a:pt x="635793" y="171450"/>
                  </a:lnTo>
                  <a:lnTo>
                    <a:pt x="657225" y="150019"/>
                  </a:lnTo>
                  <a:lnTo>
                    <a:pt x="645318" y="190500"/>
                  </a:lnTo>
                  <a:lnTo>
                    <a:pt x="654843" y="214312"/>
                  </a:lnTo>
                  <a:lnTo>
                    <a:pt x="631031" y="240506"/>
                  </a:lnTo>
                  <a:lnTo>
                    <a:pt x="647700" y="257175"/>
                  </a:lnTo>
                  <a:lnTo>
                    <a:pt x="657225" y="285750"/>
                  </a:lnTo>
                  <a:lnTo>
                    <a:pt x="657225" y="328612"/>
                  </a:lnTo>
                  <a:lnTo>
                    <a:pt x="664368" y="357187"/>
                  </a:lnTo>
                  <a:lnTo>
                    <a:pt x="681037" y="364331"/>
                  </a:lnTo>
                  <a:lnTo>
                    <a:pt x="742950" y="326231"/>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25</a:t>
              </a:r>
            </a:p>
          </p:txBody>
        </p:sp>
        <p:sp>
          <p:nvSpPr>
            <p:cNvPr id="47" name="46 Forma libre"/>
            <p:cNvSpPr/>
            <p:nvPr/>
          </p:nvSpPr>
          <p:spPr>
            <a:xfrm>
              <a:off x="4190704" y="2896640"/>
              <a:ext cx="176529" cy="177921"/>
            </a:xfrm>
            <a:custGeom>
              <a:avLst/>
              <a:gdLst>
                <a:gd name="connsiteX0" fmla="*/ 642938 w 642938"/>
                <a:gd name="connsiteY0" fmla="*/ 180975 h 678656"/>
                <a:gd name="connsiteX1" fmla="*/ 628650 w 642938"/>
                <a:gd name="connsiteY1" fmla="*/ 135731 h 678656"/>
                <a:gd name="connsiteX2" fmla="*/ 597694 w 642938"/>
                <a:gd name="connsiteY2" fmla="*/ 109537 h 678656"/>
                <a:gd name="connsiteX3" fmla="*/ 590550 w 642938"/>
                <a:gd name="connsiteY3" fmla="*/ 123825 h 678656"/>
                <a:gd name="connsiteX4" fmla="*/ 554831 w 642938"/>
                <a:gd name="connsiteY4" fmla="*/ 123825 h 678656"/>
                <a:gd name="connsiteX5" fmla="*/ 550069 w 642938"/>
                <a:gd name="connsiteY5" fmla="*/ 80962 h 678656"/>
                <a:gd name="connsiteX6" fmla="*/ 566738 w 642938"/>
                <a:gd name="connsiteY6" fmla="*/ 61912 h 678656"/>
                <a:gd name="connsiteX7" fmla="*/ 552450 w 642938"/>
                <a:gd name="connsiteY7" fmla="*/ 19050 h 678656"/>
                <a:gd name="connsiteX8" fmla="*/ 519113 w 642938"/>
                <a:gd name="connsiteY8" fmla="*/ 21431 h 678656"/>
                <a:gd name="connsiteX9" fmla="*/ 504825 w 642938"/>
                <a:gd name="connsiteY9" fmla="*/ 38100 h 678656"/>
                <a:gd name="connsiteX10" fmla="*/ 488156 w 642938"/>
                <a:gd name="connsiteY10" fmla="*/ 64294 h 678656"/>
                <a:gd name="connsiteX11" fmla="*/ 483394 w 642938"/>
                <a:gd name="connsiteY11" fmla="*/ 90487 h 678656"/>
                <a:gd name="connsiteX12" fmla="*/ 466725 w 642938"/>
                <a:gd name="connsiteY12" fmla="*/ 80962 h 678656"/>
                <a:gd name="connsiteX13" fmla="*/ 447675 w 642938"/>
                <a:gd name="connsiteY13" fmla="*/ 59531 h 678656"/>
                <a:gd name="connsiteX14" fmla="*/ 457200 w 642938"/>
                <a:gd name="connsiteY14" fmla="*/ 35719 h 678656"/>
                <a:gd name="connsiteX15" fmla="*/ 433388 w 642938"/>
                <a:gd name="connsiteY15" fmla="*/ 0 h 678656"/>
                <a:gd name="connsiteX16" fmla="*/ 411956 w 642938"/>
                <a:gd name="connsiteY16" fmla="*/ 21431 h 678656"/>
                <a:gd name="connsiteX17" fmla="*/ 369094 w 642938"/>
                <a:gd name="connsiteY17" fmla="*/ 83344 h 678656"/>
                <a:gd name="connsiteX18" fmla="*/ 357188 w 642938"/>
                <a:gd name="connsiteY18" fmla="*/ 100012 h 678656"/>
                <a:gd name="connsiteX19" fmla="*/ 328613 w 642938"/>
                <a:gd name="connsiteY19" fmla="*/ 83344 h 678656"/>
                <a:gd name="connsiteX20" fmla="*/ 300038 w 642938"/>
                <a:gd name="connsiteY20" fmla="*/ 107156 h 678656"/>
                <a:gd name="connsiteX21" fmla="*/ 269081 w 642938"/>
                <a:gd name="connsiteY21" fmla="*/ 90487 h 678656"/>
                <a:gd name="connsiteX22" fmla="*/ 276225 w 642938"/>
                <a:gd name="connsiteY22" fmla="*/ 69056 h 678656"/>
                <a:gd name="connsiteX23" fmla="*/ 245269 w 642938"/>
                <a:gd name="connsiteY23" fmla="*/ 45244 h 678656"/>
                <a:gd name="connsiteX24" fmla="*/ 257175 w 642938"/>
                <a:gd name="connsiteY24" fmla="*/ 21431 h 678656"/>
                <a:gd name="connsiteX25" fmla="*/ 240506 w 642938"/>
                <a:gd name="connsiteY25" fmla="*/ 2381 h 678656"/>
                <a:gd name="connsiteX26" fmla="*/ 216694 w 642938"/>
                <a:gd name="connsiteY26" fmla="*/ 16669 h 678656"/>
                <a:gd name="connsiteX27" fmla="*/ 169069 w 642938"/>
                <a:gd name="connsiteY27" fmla="*/ 64294 h 678656"/>
                <a:gd name="connsiteX28" fmla="*/ 152400 w 642938"/>
                <a:gd name="connsiteY28" fmla="*/ 33337 h 678656"/>
                <a:gd name="connsiteX29" fmla="*/ 66675 w 642938"/>
                <a:gd name="connsiteY29" fmla="*/ 73819 h 678656"/>
                <a:gd name="connsiteX30" fmla="*/ 19050 w 642938"/>
                <a:gd name="connsiteY30" fmla="*/ 85725 h 678656"/>
                <a:gd name="connsiteX31" fmla="*/ 9525 w 642938"/>
                <a:gd name="connsiteY31" fmla="*/ 104775 h 678656"/>
                <a:gd name="connsiteX32" fmla="*/ 0 w 642938"/>
                <a:gd name="connsiteY32" fmla="*/ 123825 h 678656"/>
                <a:gd name="connsiteX33" fmla="*/ 28575 w 642938"/>
                <a:gd name="connsiteY33" fmla="*/ 145256 h 678656"/>
                <a:gd name="connsiteX34" fmla="*/ 52388 w 642938"/>
                <a:gd name="connsiteY34" fmla="*/ 169069 h 678656"/>
                <a:gd name="connsiteX35" fmla="*/ 85725 w 642938"/>
                <a:gd name="connsiteY35" fmla="*/ 159544 h 678656"/>
                <a:gd name="connsiteX36" fmla="*/ 95250 w 642938"/>
                <a:gd name="connsiteY36" fmla="*/ 173831 h 678656"/>
                <a:gd name="connsiteX37" fmla="*/ 95250 w 642938"/>
                <a:gd name="connsiteY37" fmla="*/ 190500 h 678656"/>
                <a:gd name="connsiteX38" fmla="*/ 114300 w 642938"/>
                <a:gd name="connsiteY38" fmla="*/ 216694 h 678656"/>
                <a:gd name="connsiteX39" fmla="*/ 133350 w 642938"/>
                <a:gd name="connsiteY39" fmla="*/ 254794 h 678656"/>
                <a:gd name="connsiteX40" fmla="*/ 188119 w 642938"/>
                <a:gd name="connsiteY40" fmla="*/ 266700 h 678656"/>
                <a:gd name="connsiteX41" fmla="*/ 166688 w 642938"/>
                <a:gd name="connsiteY41" fmla="*/ 292894 h 678656"/>
                <a:gd name="connsiteX42" fmla="*/ 178594 w 642938"/>
                <a:gd name="connsiteY42" fmla="*/ 309562 h 678656"/>
                <a:gd name="connsiteX43" fmla="*/ 166688 w 642938"/>
                <a:gd name="connsiteY43" fmla="*/ 333375 h 678656"/>
                <a:gd name="connsiteX44" fmla="*/ 133350 w 642938"/>
                <a:gd name="connsiteY44" fmla="*/ 342900 h 678656"/>
                <a:gd name="connsiteX45" fmla="*/ 97631 w 642938"/>
                <a:gd name="connsiteY45" fmla="*/ 357187 h 678656"/>
                <a:gd name="connsiteX46" fmla="*/ 50006 w 642938"/>
                <a:gd name="connsiteY46" fmla="*/ 378619 h 678656"/>
                <a:gd name="connsiteX47" fmla="*/ 57150 w 642938"/>
                <a:gd name="connsiteY47" fmla="*/ 395287 h 678656"/>
                <a:gd name="connsiteX48" fmla="*/ 71438 w 642938"/>
                <a:gd name="connsiteY48" fmla="*/ 421481 h 678656"/>
                <a:gd name="connsiteX49" fmla="*/ 90488 w 642938"/>
                <a:gd name="connsiteY49" fmla="*/ 433387 h 678656"/>
                <a:gd name="connsiteX50" fmla="*/ 104775 w 642938"/>
                <a:gd name="connsiteY50" fmla="*/ 459581 h 678656"/>
                <a:gd name="connsiteX51" fmla="*/ 142875 w 642938"/>
                <a:gd name="connsiteY51" fmla="*/ 481012 h 678656"/>
                <a:gd name="connsiteX52" fmla="*/ 140494 w 642938"/>
                <a:gd name="connsiteY52" fmla="*/ 500062 h 678656"/>
                <a:gd name="connsiteX53" fmla="*/ 154781 w 642938"/>
                <a:gd name="connsiteY53" fmla="*/ 516731 h 678656"/>
                <a:gd name="connsiteX54" fmla="*/ 159544 w 642938"/>
                <a:gd name="connsiteY54" fmla="*/ 564356 h 678656"/>
                <a:gd name="connsiteX55" fmla="*/ 114300 w 642938"/>
                <a:gd name="connsiteY55" fmla="*/ 583406 h 678656"/>
                <a:gd name="connsiteX56" fmla="*/ 107156 w 642938"/>
                <a:gd name="connsiteY56" fmla="*/ 604837 h 678656"/>
                <a:gd name="connsiteX57" fmla="*/ 121444 w 642938"/>
                <a:gd name="connsiteY57" fmla="*/ 609600 h 678656"/>
                <a:gd name="connsiteX58" fmla="*/ 128588 w 642938"/>
                <a:gd name="connsiteY58" fmla="*/ 633412 h 678656"/>
                <a:gd name="connsiteX59" fmla="*/ 107156 w 642938"/>
                <a:gd name="connsiteY59" fmla="*/ 640556 h 678656"/>
                <a:gd name="connsiteX60" fmla="*/ 123825 w 642938"/>
                <a:gd name="connsiteY60" fmla="*/ 654844 h 678656"/>
                <a:gd name="connsiteX61" fmla="*/ 150019 w 642938"/>
                <a:gd name="connsiteY61" fmla="*/ 640556 h 678656"/>
                <a:gd name="connsiteX62" fmla="*/ 161925 w 642938"/>
                <a:gd name="connsiteY62" fmla="*/ 659606 h 678656"/>
                <a:gd name="connsiteX63" fmla="*/ 173831 w 642938"/>
                <a:gd name="connsiteY63" fmla="*/ 676275 h 678656"/>
                <a:gd name="connsiteX64" fmla="*/ 185738 w 642938"/>
                <a:gd name="connsiteY64" fmla="*/ 673894 h 678656"/>
                <a:gd name="connsiteX65" fmla="*/ 207169 w 642938"/>
                <a:gd name="connsiteY65" fmla="*/ 666750 h 678656"/>
                <a:gd name="connsiteX66" fmla="*/ 226219 w 642938"/>
                <a:gd name="connsiteY66" fmla="*/ 664369 h 678656"/>
                <a:gd name="connsiteX67" fmla="*/ 264319 w 642938"/>
                <a:gd name="connsiteY67" fmla="*/ 678656 h 678656"/>
                <a:gd name="connsiteX68" fmla="*/ 300038 w 642938"/>
                <a:gd name="connsiteY68" fmla="*/ 640556 h 678656"/>
                <a:gd name="connsiteX69" fmla="*/ 323850 w 642938"/>
                <a:gd name="connsiteY69" fmla="*/ 633412 h 678656"/>
                <a:gd name="connsiteX70" fmla="*/ 347663 w 642938"/>
                <a:gd name="connsiteY70" fmla="*/ 602456 h 678656"/>
                <a:gd name="connsiteX71" fmla="*/ 311944 w 642938"/>
                <a:gd name="connsiteY71" fmla="*/ 590550 h 678656"/>
                <a:gd name="connsiteX72" fmla="*/ 304800 w 642938"/>
                <a:gd name="connsiteY72" fmla="*/ 609600 h 678656"/>
                <a:gd name="connsiteX73" fmla="*/ 288131 w 642938"/>
                <a:gd name="connsiteY73" fmla="*/ 595312 h 678656"/>
                <a:gd name="connsiteX74" fmla="*/ 300038 w 642938"/>
                <a:gd name="connsiteY74" fmla="*/ 557212 h 678656"/>
                <a:gd name="connsiteX75" fmla="*/ 338138 w 642938"/>
                <a:gd name="connsiteY75" fmla="*/ 547687 h 678656"/>
                <a:gd name="connsiteX76" fmla="*/ 364331 w 642938"/>
                <a:gd name="connsiteY76" fmla="*/ 545306 h 678656"/>
                <a:gd name="connsiteX77" fmla="*/ 371475 w 642938"/>
                <a:gd name="connsiteY77" fmla="*/ 519112 h 678656"/>
                <a:gd name="connsiteX78" fmla="*/ 385763 w 642938"/>
                <a:gd name="connsiteY78" fmla="*/ 511969 h 678656"/>
                <a:gd name="connsiteX79" fmla="*/ 407194 w 642938"/>
                <a:gd name="connsiteY79" fmla="*/ 497681 h 678656"/>
                <a:gd name="connsiteX80" fmla="*/ 428625 w 642938"/>
                <a:gd name="connsiteY80" fmla="*/ 495300 h 678656"/>
                <a:gd name="connsiteX81" fmla="*/ 402431 w 642938"/>
                <a:gd name="connsiteY81" fmla="*/ 469106 h 678656"/>
                <a:gd name="connsiteX82" fmla="*/ 390525 w 642938"/>
                <a:gd name="connsiteY82" fmla="*/ 445294 h 678656"/>
                <a:gd name="connsiteX83" fmla="*/ 392906 w 642938"/>
                <a:gd name="connsiteY83" fmla="*/ 426244 h 678656"/>
                <a:gd name="connsiteX84" fmla="*/ 414338 w 642938"/>
                <a:gd name="connsiteY84" fmla="*/ 411956 h 678656"/>
                <a:gd name="connsiteX85" fmla="*/ 442913 w 642938"/>
                <a:gd name="connsiteY85" fmla="*/ 397669 h 678656"/>
                <a:gd name="connsiteX86" fmla="*/ 442913 w 642938"/>
                <a:gd name="connsiteY86" fmla="*/ 397669 h 678656"/>
                <a:gd name="connsiteX87" fmla="*/ 461963 w 642938"/>
                <a:gd name="connsiteY87" fmla="*/ 381000 h 678656"/>
                <a:gd name="connsiteX88" fmla="*/ 471488 w 642938"/>
                <a:gd name="connsiteY88" fmla="*/ 361950 h 678656"/>
                <a:gd name="connsiteX89" fmla="*/ 481013 w 642938"/>
                <a:gd name="connsiteY89" fmla="*/ 338137 h 678656"/>
                <a:gd name="connsiteX90" fmla="*/ 495300 w 642938"/>
                <a:gd name="connsiteY90" fmla="*/ 330994 h 678656"/>
                <a:gd name="connsiteX91" fmla="*/ 528638 w 642938"/>
                <a:gd name="connsiteY91" fmla="*/ 321469 h 678656"/>
                <a:gd name="connsiteX92" fmla="*/ 552450 w 642938"/>
                <a:gd name="connsiteY92" fmla="*/ 307181 h 678656"/>
                <a:gd name="connsiteX93" fmla="*/ 538163 w 642938"/>
                <a:gd name="connsiteY93" fmla="*/ 271462 h 678656"/>
                <a:gd name="connsiteX94" fmla="*/ 542925 w 642938"/>
                <a:gd name="connsiteY94" fmla="*/ 254794 h 678656"/>
                <a:gd name="connsiteX95" fmla="*/ 571500 w 642938"/>
                <a:gd name="connsiteY95" fmla="*/ 233362 h 678656"/>
                <a:gd name="connsiteX96" fmla="*/ 590550 w 642938"/>
                <a:gd name="connsiteY96" fmla="*/ 221456 h 678656"/>
                <a:gd name="connsiteX97" fmla="*/ 642938 w 642938"/>
                <a:gd name="connsiteY97" fmla="*/ 180975 h 6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42938" h="678656">
                  <a:moveTo>
                    <a:pt x="642938" y="180975"/>
                  </a:moveTo>
                  <a:lnTo>
                    <a:pt x="628650" y="135731"/>
                  </a:lnTo>
                  <a:lnTo>
                    <a:pt x="597694" y="109537"/>
                  </a:lnTo>
                  <a:lnTo>
                    <a:pt x="590550" y="123825"/>
                  </a:lnTo>
                  <a:lnTo>
                    <a:pt x="554831" y="123825"/>
                  </a:lnTo>
                  <a:lnTo>
                    <a:pt x="550069" y="80962"/>
                  </a:lnTo>
                  <a:lnTo>
                    <a:pt x="566738" y="61912"/>
                  </a:lnTo>
                  <a:lnTo>
                    <a:pt x="552450" y="19050"/>
                  </a:lnTo>
                  <a:lnTo>
                    <a:pt x="519113" y="21431"/>
                  </a:lnTo>
                  <a:lnTo>
                    <a:pt x="504825" y="38100"/>
                  </a:lnTo>
                  <a:lnTo>
                    <a:pt x="488156" y="64294"/>
                  </a:lnTo>
                  <a:lnTo>
                    <a:pt x="483394" y="90487"/>
                  </a:lnTo>
                  <a:lnTo>
                    <a:pt x="466725" y="80962"/>
                  </a:lnTo>
                  <a:lnTo>
                    <a:pt x="447675" y="59531"/>
                  </a:lnTo>
                  <a:lnTo>
                    <a:pt x="457200" y="35719"/>
                  </a:lnTo>
                  <a:lnTo>
                    <a:pt x="433388" y="0"/>
                  </a:lnTo>
                  <a:lnTo>
                    <a:pt x="411956" y="21431"/>
                  </a:lnTo>
                  <a:lnTo>
                    <a:pt x="369094" y="83344"/>
                  </a:lnTo>
                  <a:lnTo>
                    <a:pt x="357188" y="100012"/>
                  </a:lnTo>
                  <a:lnTo>
                    <a:pt x="328613" y="83344"/>
                  </a:lnTo>
                  <a:lnTo>
                    <a:pt x="300038" y="107156"/>
                  </a:lnTo>
                  <a:lnTo>
                    <a:pt x="269081" y="90487"/>
                  </a:lnTo>
                  <a:lnTo>
                    <a:pt x="276225" y="69056"/>
                  </a:lnTo>
                  <a:lnTo>
                    <a:pt x="245269" y="45244"/>
                  </a:lnTo>
                  <a:lnTo>
                    <a:pt x="257175" y="21431"/>
                  </a:lnTo>
                  <a:lnTo>
                    <a:pt x="240506" y="2381"/>
                  </a:lnTo>
                  <a:lnTo>
                    <a:pt x="216694" y="16669"/>
                  </a:lnTo>
                  <a:lnTo>
                    <a:pt x="169069" y="64294"/>
                  </a:lnTo>
                  <a:lnTo>
                    <a:pt x="152400" y="33337"/>
                  </a:lnTo>
                  <a:lnTo>
                    <a:pt x="66675" y="73819"/>
                  </a:lnTo>
                  <a:lnTo>
                    <a:pt x="19050" y="85725"/>
                  </a:lnTo>
                  <a:lnTo>
                    <a:pt x="9525" y="104775"/>
                  </a:lnTo>
                  <a:lnTo>
                    <a:pt x="0" y="123825"/>
                  </a:lnTo>
                  <a:lnTo>
                    <a:pt x="28575" y="145256"/>
                  </a:lnTo>
                  <a:lnTo>
                    <a:pt x="52388" y="169069"/>
                  </a:lnTo>
                  <a:lnTo>
                    <a:pt x="85725" y="159544"/>
                  </a:lnTo>
                  <a:lnTo>
                    <a:pt x="95250" y="173831"/>
                  </a:lnTo>
                  <a:lnTo>
                    <a:pt x="95250" y="190500"/>
                  </a:lnTo>
                  <a:lnTo>
                    <a:pt x="114300" y="216694"/>
                  </a:lnTo>
                  <a:lnTo>
                    <a:pt x="133350" y="254794"/>
                  </a:lnTo>
                  <a:lnTo>
                    <a:pt x="188119" y="266700"/>
                  </a:lnTo>
                  <a:lnTo>
                    <a:pt x="166688" y="292894"/>
                  </a:lnTo>
                  <a:lnTo>
                    <a:pt x="178594" y="309562"/>
                  </a:lnTo>
                  <a:lnTo>
                    <a:pt x="166688" y="333375"/>
                  </a:lnTo>
                  <a:lnTo>
                    <a:pt x="133350" y="342900"/>
                  </a:lnTo>
                  <a:lnTo>
                    <a:pt x="97631" y="357187"/>
                  </a:lnTo>
                  <a:lnTo>
                    <a:pt x="50006" y="378619"/>
                  </a:lnTo>
                  <a:lnTo>
                    <a:pt x="57150" y="395287"/>
                  </a:lnTo>
                  <a:lnTo>
                    <a:pt x="71438" y="421481"/>
                  </a:lnTo>
                  <a:lnTo>
                    <a:pt x="90488" y="433387"/>
                  </a:lnTo>
                  <a:lnTo>
                    <a:pt x="104775" y="459581"/>
                  </a:lnTo>
                  <a:lnTo>
                    <a:pt x="142875" y="481012"/>
                  </a:lnTo>
                  <a:lnTo>
                    <a:pt x="140494" y="500062"/>
                  </a:lnTo>
                  <a:lnTo>
                    <a:pt x="154781" y="516731"/>
                  </a:lnTo>
                  <a:lnTo>
                    <a:pt x="159544" y="564356"/>
                  </a:lnTo>
                  <a:lnTo>
                    <a:pt x="114300" y="583406"/>
                  </a:lnTo>
                  <a:lnTo>
                    <a:pt x="107156" y="604837"/>
                  </a:lnTo>
                  <a:lnTo>
                    <a:pt x="121444" y="609600"/>
                  </a:lnTo>
                  <a:lnTo>
                    <a:pt x="128588" y="633412"/>
                  </a:lnTo>
                  <a:lnTo>
                    <a:pt x="107156" y="640556"/>
                  </a:lnTo>
                  <a:lnTo>
                    <a:pt x="123825" y="654844"/>
                  </a:lnTo>
                  <a:lnTo>
                    <a:pt x="150019" y="640556"/>
                  </a:lnTo>
                  <a:lnTo>
                    <a:pt x="161925" y="659606"/>
                  </a:lnTo>
                  <a:lnTo>
                    <a:pt x="173831" y="676275"/>
                  </a:lnTo>
                  <a:lnTo>
                    <a:pt x="185738" y="673894"/>
                  </a:lnTo>
                  <a:lnTo>
                    <a:pt x="207169" y="666750"/>
                  </a:lnTo>
                  <a:lnTo>
                    <a:pt x="226219" y="664369"/>
                  </a:lnTo>
                  <a:lnTo>
                    <a:pt x="264319" y="678656"/>
                  </a:lnTo>
                  <a:lnTo>
                    <a:pt x="300038" y="640556"/>
                  </a:lnTo>
                  <a:lnTo>
                    <a:pt x="323850" y="633412"/>
                  </a:lnTo>
                  <a:lnTo>
                    <a:pt x="347663" y="602456"/>
                  </a:lnTo>
                  <a:lnTo>
                    <a:pt x="311944" y="590550"/>
                  </a:lnTo>
                  <a:lnTo>
                    <a:pt x="304800" y="609600"/>
                  </a:lnTo>
                  <a:lnTo>
                    <a:pt x="288131" y="595312"/>
                  </a:lnTo>
                  <a:lnTo>
                    <a:pt x="300038" y="557212"/>
                  </a:lnTo>
                  <a:lnTo>
                    <a:pt x="338138" y="547687"/>
                  </a:lnTo>
                  <a:lnTo>
                    <a:pt x="364331" y="545306"/>
                  </a:lnTo>
                  <a:lnTo>
                    <a:pt x="371475" y="519112"/>
                  </a:lnTo>
                  <a:lnTo>
                    <a:pt x="385763" y="511969"/>
                  </a:lnTo>
                  <a:lnTo>
                    <a:pt x="407194" y="497681"/>
                  </a:lnTo>
                  <a:lnTo>
                    <a:pt x="428625" y="495300"/>
                  </a:lnTo>
                  <a:lnTo>
                    <a:pt x="402431" y="469106"/>
                  </a:lnTo>
                  <a:lnTo>
                    <a:pt x="390525" y="445294"/>
                  </a:lnTo>
                  <a:lnTo>
                    <a:pt x="392906" y="426244"/>
                  </a:lnTo>
                  <a:lnTo>
                    <a:pt x="414338" y="411956"/>
                  </a:lnTo>
                  <a:lnTo>
                    <a:pt x="442913" y="397669"/>
                  </a:lnTo>
                  <a:lnTo>
                    <a:pt x="442913" y="397669"/>
                  </a:lnTo>
                  <a:lnTo>
                    <a:pt x="461963" y="381000"/>
                  </a:lnTo>
                  <a:lnTo>
                    <a:pt x="471488" y="361950"/>
                  </a:lnTo>
                  <a:lnTo>
                    <a:pt x="481013" y="338137"/>
                  </a:lnTo>
                  <a:lnTo>
                    <a:pt x="495300" y="330994"/>
                  </a:lnTo>
                  <a:lnTo>
                    <a:pt x="528638" y="321469"/>
                  </a:lnTo>
                  <a:lnTo>
                    <a:pt x="552450" y="307181"/>
                  </a:lnTo>
                  <a:lnTo>
                    <a:pt x="538163" y="271462"/>
                  </a:lnTo>
                  <a:lnTo>
                    <a:pt x="542925" y="254794"/>
                  </a:lnTo>
                  <a:lnTo>
                    <a:pt x="571500" y="233362"/>
                  </a:lnTo>
                  <a:lnTo>
                    <a:pt x="590550" y="221456"/>
                  </a:lnTo>
                  <a:lnTo>
                    <a:pt x="642938" y="18097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12</a:t>
              </a:r>
            </a:p>
          </p:txBody>
        </p:sp>
        <p:sp>
          <p:nvSpPr>
            <p:cNvPr id="48" name="47 Forma libre"/>
            <p:cNvSpPr/>
            <p:nvPr/>
          </p:nvSpPr>
          <p:spPr>
            <a:xfrm>
              <a:off x="3962254" y="2893117"/>
              <a:ext cx="141916" cy="160305"/>
            </a:xfrm>
            <a:custGeom>
              <a:avLst/>
              <a:gdLst>
                <a:gd name="connsiteX0" fmla="*/ 273844 w 514350"/>
                <a:gd name="connsiteY0" fmla="*/ 578643 h 607218"/>
                <a:gd name="connsiteX1" fmla="*/ 280988 w 514350"/>
                <a:gd name="connsiteY1" fmla="*/ 542925 h 607218"/>
                <a:gd name="connsiteX2" fmla="*/ 278607 w 514350"/>
                <a:gd name="connsiteY2" fmla="*/ 521493 h 607218"/>
                <a:gd name="connsiteX3" fmla="*/ 233363 w 514350"/>
                <a:gd name="connsiteY3" fmla="*/ 476250 h 607218"/>
                <a:gd name="connsiteX4" fmla="*/ 207169 w 514350"/>
                <a:gd name="connsiteY4" fmla="*/ 459581 h 607218"/>
                <a:gd name="connsiteX5" fmla="*/ 233363 w 514350"/>
                <a:gd name="connsiteY5" fmla="*/ 421481 h 607218"/>
                <a:gd name="connsiteX6" fmla="*/ 233363 w 514350"/>
                <a:gd name="connsiteY6" fmla="*/ 421481 h 607218"/>
                <a:gd name="connsiteX7" fmla="*/ 250032 w 514350"/>
                <a:gd name="connsiteY7" fmla="*/ 421481 h 607218"/>
                <a:gd name="connsiteX8" fmla="*/ 264319 w 514350"/>
                <a:gd name="connsiteY8" fmla="*/ 400050 h 607218"/>
                <a:gd name="connsiteX9" fmla="*/ 297657 w 514350"/>
                <a:gd name="connsiteY9" fmla="*/ 364331 h 607218"/>
                <a:gd name="connsiteX10" fmla="*/ 302419 w 514350"/>
                <a:gd name="connsiteY10" fmla="*/ 330993 h 607218"/>
                <a:gd name="connsiteX11" fmla="*/ 328613 w 514350"/>
                <a:gd name="connsiteY11" fmla="*/ 342900 h 607218"/>
                <a:gd name="connsiteX12" fmla="*/ 354807 w 514350"/>
                <a:gd name="connsiteY12" fmla="*/ 278606 h 607218"/>
                <a:gd name="connsiteX13" fmla="*/ 373857 w 514350"/>
                <a:gd name="connsiteY13" fmla="*/ 230981 h 607218"/>
                <a:gd name="connsiteX14" fmla="*/ 395288 w 514350"/>
                <a:gd name="connsiteY14" fmla="*/ 211931 h 607218"/>
                <a:gd name="connsiteX15" fmla="*/ 433388 w 514350"/>
                <a:gd name="connsiteY15" fmla="*/ 214312 h 607218"/>
                <a:gd name="connsiteX16" fmla="*/ 459582 w 514350"/>
                <a:gd name="connsiteY16" fmla="*/ 252412 h 607218"/>
                <a:gd name="connsiteX17" fmla="*/ 490538 w 514350"/>
                <a:gd name="connsiteY17" fmla="*/ 238125 h 607218"/>
                <a:gd name="connsiteX18" fmla="*/ 514350 w 514350"/>
                <a:gd name="connsiteY18" fmla="*/ 223837 h 607218"/>
                <a:gd name="connsiteX19" fmla="*/ 481013 w 514350"/>
                <a:gd name="connsiteY19" fmla="*/ 178593 h 607218"/>
                <a:gd name="connsiteX20" fmla="*/ 485775 w 514350"/>
                <a:gd name="connsiteY20" fmla="*/ 150018 h 607218"/>
                <a:gd name="connsiteX21" fmla="*/ 411957 w 514350"/>
                <a:gd name="connsiteY21" fmla="*/ 45243 h 607218"/>
                <a:gd name="connsiteX22" fmla="*/ 369094 w 514350"/>
                <a:gd name="connsiteY22" fmla="*/ 92868 h 607218"/>
                <a:gd name="connsiteX23" fmla="*/ 350044 w 514350"/>
                <a:gd name="connsiteY23" fmla="*/ 92868 h 607218"/>
                <a:gd name="connsiteX24" fmla="*/ 314325 w 514350"/>
                <a:gd name="connsiteY24" fmla="*/ 76200 h 607218"/>
                <a:gd name="connsiteX25" fmla="*/ 297657 w 514350"/>
                <a:gd name="connsiteY25" fmla="*/ 52387 h 607218"/>
                <a:gd name="connsiteX26" fmla="*/ 285750 w 514350"/>
                <a:gd name="connsiteY26" fmla="*/ 69056 h 607218"/>
                <a:gd name="connsiteX27" fmla="*/ 261938 w 514350"/>
                <a:gd name="connsiteY27" fmla="*/ 33337 h 607218"/>
                <a:gd name="connsiteX28" fmla="*/ 245269 w 514350"/>
                <a:gd name="connsiteY28" fmla="*/ 0 h 607218"/>
                <a:gd name="connsiteX29" fmla="*/ 207169 w 514350"/>
                <a:gd name="connsiteY29" fmla="*/ 16668 h 607218"/>
                <a:gd name="connsiteX30" fmla="*/ 159544 w 514350"/>
                <a:gd name="connsiteY30" fmla="*/ 85725 h 607218"/>
                <a:gd name="connsiteX31" fmla="*/ 97632 w 514350"/>
                <a:gd name="connsiteY31" fmla="*/ 164306 h 607218"/>
                <a:gd name="connsiteX32" fmla="*/ 90488 w 514350"/>
                <a:gd name="connsiteY32" fmla="*/ 190500 h 607218"/>
                <a:gd name="connsiteX33" fmla="*/ 88107 w 514350"/>
                <a:gd name="connsiteY33" fmla="*/ 228600 h 607218"/>
                <a:gd name="connsiteX34" fmla="*/ 66675 w 514350"/>
                <a:gd name="connsiteY34" fmla="*/ 238125 h 607218"/>
                <a:gd name="connsiteX35" fmla="*/ 47625 w 514350"/>
                <a:gd name="connsiteY35" fmla="*/ 219075 h 607218"/>
                <a:gd name="connsiteX36" fmla="*/ 28575 w 514350"/>
                <a:gd name="connsiteY36" fmla="*/ 233362 h 607218"/>
                <a:gd name="connsiteX37" fmla="*/ 33338 w 514350"/>
                <a:gd name="connsiteY37" fmla="*/ 259556 h 607218"/>
                <a:gd name="connsiteX38" fmla="*/ 26194 w 514350"/>
                <a:gd name="connsiteY38" fmla="*/ 269081 h 607218"/>
                <a:gd name="connsiteX39" fmla="*/ 35719 w 514350"/>
                <a:gd name="connsiteY39" fmla="*/ 302418 h 607218"/>
                <a:gd name="connsiteX40" fmla="*/ 28575 w 514350"/>
                <a:gd name="connsiteY40" fmla="*/ 328612 h 607218"/>
                <a:gd name="connsiteX41" fmla="*/ 35719 w 514350"/>
                <a:gd name="connsiteY41" fmla="*/ 359568 h 607218"/>
                <a:gd name="connsiteX42" fmla="*/ 11907 w 514350"/>
                <a:gd name="connsiteY42" fmla="*/ 385762 h 607218"/>
                <a:gd name="connsiteX43" fmla="*/ 0 w 514350"/>
                <a:gd name="connsiteY43" fmla="*/ 414337 h 607218"/>
                <a:gd name="connsiteX44" fmla="*/ 2382 w 514350"/>
                <a:gd name="connsiteY44" fmla="*/ 438150 h 607218"/>
                <a:gd name="connsiteX45" fmla="*/ 26194 w 514350"/>
                <a:gd name="connsiteY45" fmla="*/ 469106 h 607218"/>
                <a:gd name="connsiteX46" fmla="*/ 19050 w 514350"/>
                <a:gd name="connsiteY46" fmla="*/ 504825 h 607218"/>
                <a:gd name="connsiteX47" fmla="*/ 19050 w 514350"/>
                <a:gd name="connsiteY47" fmla="*/ 504825 h 607218"/>
                <a:gd name="connsiteX48" fmla="*/ 23813 w 514350"/>
                <a:gd name="connsiteY48" fmla="*/ 533400 h 607218"/>
                <a:gd name="connsiteX49" fmla="*/ 52388 w 514350"/>
                <a:gd name="connsiteY49" fmla="*/ 540543 h 607218"/>
                <a:gd name="connsiteX50" fmla="*/ 45244 w 514350"/>
                <a:gd name="connsiteY50" fmla="*/ 578643 h 607218"/>
                <a:gd name="connsiteX51" fmla="*/ 85725 w 514350"/>
                <a:gd name="connsiteY51" fmla="*/ 571500 h 607218"/>
                <a:gd name="connsiteX52" fmla="*/ 109538 w 514350"/>
                <a:gd name="connsiteY52" fmla="*/ 590550 h 607218"/>
                <a:gd name="connsiteX53" fmla="*/ 128588 w 514350"/>
                <a:gd name="connsiteY53" fmla="*/ 597693 h 607218"/>
                <a:gd name="connsiteX54" fmla="*/ 152400 w 514350"/>
                <a:gd name="connsiteY54" fmla="*/ 573881 h 607218"/>
                <a:gd name="connsiteX55" fmla="*/ 166688 w 514350"/>
                <a:gd name="connsiteY55" fmla="*/ 595312 h 607218"/>
                <a:gd name="connsiteX56" fmla="*/ 166688 w 514350"/>
                <a:gd name="connsiteY56" fmla="*/ 595312 h 607218"/>
                <a:gd name="connsiteX57" fmla="*/ 204788 w 514350"/>
                <a:gd name="connsiteY57" fmla="*/ 600075 h 607218"/>
                <a:gd name="connsiteX58" fmla="*/ 223838 w 514350"/>
                <a:gd name="connsiteY58" fmla="*/ 607218 h 607218"/>
                <a:gd name="connsiteX59" fmla="*/ 273844 w 514350"/>
                <a:gd name="connsiteY59" fmla="*/ 578643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4350" h="607218">
                  <a:moveTo>
                    <a:pt x="273844" y="578643"/>
                  </a:moveTo>
                  <a:lnTo>
                    <a:pt x="280988" y="542925"/>
                  </a:lnTo>
                  <a:lnTo>
                    <a:pt x="278607" y="521493"/>
                  </a:lnTo>
                  <a:lnTo>
                    <a:pt x="233363" y="476250"/>
                  </a:lnTo>
                  <a:lnTo>
                    <a:pt x="207169" y="459581"/>
                  </a:lnTo>
                  <a:lnTo>
                    <a:pt x="233363" y="421481"/>
                  </a:lnTo>
                  <a:lnTo>
                    <a:pt x="233363" y="421481"/>
                  </a:lnTo>
                  <a:lnTo>
                    <a:pt x="250032" y="421481"/>
                  </a:lnTo>
                  <a:lnTo>
                    <a:pt x="264319" y="400050"/>
                  </a:lnTo>
                  <a:lnTo>
                    <a:pt x="297657" y="364331"/>
                  </a:lnTo>
                  <a:lnTo>
                    <a:pt x="302419" y="330993"/>
                  </a:lnTo>
                  <a:lnTo>
                    <a:pt x="328613" y="342900"/>
                  </a:lnTo>
                  <a:lnTo>
                    <a:pt x="354807" y="278606"/>
                  </a:lnTo>
                  <a:lnTo>
                    <a:pt x="373857" y="230981"/>
                  </a:lnTo>
                  <a:lnTo>
                    <a:pt x="395288" y="211931"/>
                  </a:lnTo>
                  <a:lnTo>
                    <a:pt x="433388" y="214312"/>
                  </a:lnTo>
                  <a:lnTo>
                    <a:pt x="459582" y="252412"/>
                  </a:lnTo>
                  <a:lnTo>
                    <a:pt x="490538" y="238125"/>
                  </a:lnTo>
                  <a:lnTo>
                    <a:pt x="514350" y="223837"/>
                  </a:lnTo>
                  <a:lnTo>
                    <a:pt x="481013" y="178593"/>
                  </a:lnTo>
                  <a:lnTo>
                    <a:pt x="485775" y="150018"/>
                  </a:lnTo>
                  <a:lnTo>
                    <a:pt x="411957" y="45243"/>
                  </a:lnTo>
                  <a:lnTo>
                    <a:pt x="369094" y="92868"/>
                  </a:lnTo>
                  <a:lnTo>
                    <a:pt x="350044" y="92868"/>
                  </a:lnTo>
                  <a:lnTo>
                    <a:pt x="314325" y="76200"/>
                  </a:lnTo>
                  <a:lnTo>
                    <a:pt x="297657" y="52387"/>
                  </a:lnTo>
                  <a:lnTo>
                    <a:pt x="285750" y="69056"/>
                  </a:lnTo>
                  <a:lnTo>
                    <a:pt x="261938" y="33337"/>
                  </a:lnTo>
                  <a:lnTo>
                    <a:pt x="245269" y="0"/>
                  </a:lnTo>
                  <a:lnTo>
                    <a:pt x="207169" y="16668"/>
                  </a:lnTo>
                  <a:lnTo>
                    <a:pt x="159544" y="85725"/>
                  </a:lnTo>
                  <a:lnTo>
                    <a:pt x="97632" y="164306"/>
                  </a:lnTo>
                  <a:lnTo>
                    <a:pt x="90488" y="190500"/>
                  </a:lnTo>
                  <a:lnTo>
                    <a:pt x="88107" y="228600"/>
                  </a:lnTo>
                  <a:lnTo>
                    <a:pt x="66675" y="238125"/>
                  </a:lnTo>
                  <a:lnTo>
                    <a:pt x="47625" y="219075"/>
                  </a:lnTo>
                  <a:lnTo>
                    <a:pt x="28575" y="233362"/>
                  </a:lnTo>
                  <a:lnTo>
                    <a:pt x="33338" y="259556"/>
                  </a:lnTo>
                  <a:lnTo>
                    <a:pt x="26194" y="269081"/>
                  </a:lnTo>
                  <a:lnTo>
                    <a:pt x="35719" y="302418"/>
                  </a:lnTo>
                  <a:lnTo>
                    <a:pt x="28575" y="328612"/>
                  </a:lnTo>
                  <a:lnTo>
                    <a:pt x="35719" y="359568"/>
                  </a:lnTo>
                  <a:lnTo>
                    <a:pt x="11907" y="385762"/>
                  </a:lnTo>
                  <a:lnTo>
                    <a:pt x="0" y="414337"/>
                  </a:lnTo>
                  <a:lnTo>
                    <a:pt x="2382" y="438150"/>
                  </a:lnTo>
                  <a:lnTo>
                    <a:pt x="26194" y="469106"/>
                  </a:lnTo>
                  <a:lnTo>
                    <a:pt x="19050" y="504825"/>
                  </a:lnTo>
                  <a:lnTo>
                    <a:pt x="19050" y="504825"/>
                  </a:lnTo>
                  <a:lnTo>
                    <a:pt x="23813" y="533400"/>
                  </a:lnTo>
                  <a:lnTo>
                    <a:pt x="52388" y="540543"/>
                  </a:lnTo>
                  <a:lnTo>
                    <a:pt x="45244" y="578643"/>
                  </a:lnTo>
                  <a:lnTo>
                    <a:pt x="85725" y="571500"/>
                  </a:lnTo>
                  <a:lnTo>
                    <a:pt x="109538" y="590550"/>
                  </a:lnTo>
                  <a:lnTo>
                    <a:pt x="128588" y="597693"/>
                  </a:lnTo>
                  <a:lnTo>
                    <a:pt x="152400" y="573881"/>
                  </a:lnTo>
                  <a:lnTo>
                    <a:pt x="166688" y="595312"/>
                  </a:lnTo>
                  <a:lnTo>
                    <a:pt x="166688" y="595312"/>
                  </a:lnTo>
                  <a:lnTo>
                    <a:pt x="204788" y="600075"/>
                  </a:lnTo>
                  <a:lnTo>
                    <a:pt x="223838" y="607218"/>
                  </a:lnTo>
                  <a:lnTo>
                    <a:pt x="273844" y="578643"/>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17</a:t>
              </a:r>
            </a:p>
          </p:txBody>
        </p:sp>
        <p:sp>
          <p:nvSpPr>
            <p:cNvPr id="49" name="48 Forma libre"/>
            <p:cNvSpPr/>
            <p:nvPr/>
          </p:nvSpPr>
          <p:spPr>
            <a:xfrm>
              <a:off x="4021097" y="2947726"/>
              <a:ext cx="79611" cy="109219"/>
            </a:xfrm>
            <a:custGeom>
              <a:avLst/>
              <a:gdLst>
                <a:gd name="connsiteX0" fmla="*/ 188119 w 288131"/>
                <a:gd name="connsiteY0" fmla="*/ 0 h 416719"/>
                <a:gd name="connsiteX1" fmla="*/ 147637 w 288131"/>
                <a:gd name="connsiteY1" fmla="*/ 61913 h 416719"/>
                <a:gd name="connsiteX2" fmla="*/ 130969 w 288131"/>
                <a:gd name="connsiteY2" fmla="*/ 78582 h 416719"/>
                <a:gd name="connsiteX3" fmla="*/ 121444 w 288131"/>
                <a:gd name="connsiteY3" fmla="*/ 116682 h 416719"/>
                <a:gd name="connsiteX4" fmla="*/ 109537 w 288131"/>
                <a:gd name="connsiteY4" fmla="*/ 142875 h 416719"/>
                <a:gd name="connsiteX5" fmla="*/ 83344 w 288131"/>
                <a:gd name="connsiteY5" fmla="*/ 130969 h 416719"/>
                <a:gd name="connsiteX6" fmla="*/ 88106 w 288131"/>
                <a:gd name="connsiteY6" fmla="*/ 154782 h 416719"/>
                <a:gd name="connsiteX7" fmla="*/ 66675 w 288131"/>
                <a:gd name="connsiteY7" fmla="*/ 173832 h 416719"/>
                <a:gd name="connsiteX8" fmla="*/ 57150 w 288131"/>
                <a:gd name="connsiteY8" fmla="*/ 195263 h 416719"/>
                <a:gd name="connsiteX9" fmla="*/ 33337 w 288131"/>
                <a:gd name="connsiteY9" fmla="*/ 219075 h 416719"/>
                <a:gd name="connsiteX10" fmla="*/ 2381 w 288131"/>
                <a:gd name="connsiteY10" fmla="*/ 233363 h 416719"/>
                <a:gd name="connsiteX11" fmla="*/ 0 w 288131"/>
                <a:gd name="connsiteY11" fmla="*/ 257175 h 416719"/>
                <a:gd name="connsiteX12" fmla="*/ 16669 w 288131"/>
                <a:gd name="connsiteY12" fmla="*/ 276225 h 416719"/>
                <a:gd name="connsiteX13" fmla="*/ 47625 w 288131"/>
                <a:gd name="connsiteY13" fmla="*/ 311944 h 416719"/>
                <a:gd name="connsiteX14" fmla="*/ 61912 w 288131"/>
                <a:gd name="connsiteY14" fmla="*/ 321469 h 416719"/>
                <a:gd name="connsiteX15" fmla="*/ 71437 w 288131"/>
                <a:gd name="connsiteY15" fmla="*/ 369094 h 416719"/>
                <a:gd name="connsiteX16" fmla="*/ 78581 w 288131"/>
                <a:gd name="connsiteY16" fmla="*/ 395288 h 416719"/>
                <a:gd name="connsiteX17" fmla="*/ 104775 w 288131"/>
                <a:gd name="connsiteY17" fmla="*/ 416719 h 416719"/>
                <a:gd name="connsiteX18" fmla="*/ 130969 w 288131"/>
                <a:gd name="connsiteY18" fmla="*/ 397669 h 416719"/>
                <a:gd name="connsiteX19" fmla="*/ 171450 w 288131"/>
                <a:gd name="connsiteY19" fmla="*/ 383382 h 416719"/>
                <a:gd name="connsiteX20" fmla="*/ 195262 w 288131"/>
                <a:gd name="connsiteY20" fmla="*/ 359569 h 416719"/>
                <a:gd name="connsiteX21" fmla="*/ 209550 w 288131"/>
                <a:gd name="connsiteY21" fmla="*/ 342900 h 416719"/>
                <a:gd name="connsiteX22" fmla="*/ 228600 w 288131"/>
                <a:gd name="connsiteY22" fmla="*/ 316707 h 416719"/>
                <a:gd name="connsiteX23" fmla="*/ 235744 w 288131"/>
                <a:gd name="connsiteY23" fmla="*/ 276225 h 416719"/>
                <a:gd name="connsiteX24" fmla="*/ 233362 w 288131"/>
                <a:gd name="connsiteY24" fmla="*/ 245269 h 416719"/>
                <a:gd name="connsiteX25" fmla="*/ 223837 w 288131"/>
                <a:gd name="connsiteY25" fmla="*/ 223838 h 416719"/>
                <a:gd name="connsiteX26" fmla="*/ 264319 w 288131"/>
                <a:gd name="connsiteY26" fmla="*/ 233363 h 416719"/>
                <a:gd name="connsiteX27" fmla="*/ 259556 w 288131"/>
                <a:gd name="connsiteY27" fmla="*/ 200025 h 416719"/>
                <a:gd name="connsiteX28" fmla="*/ 264319 w 288131"/>
                <a:gd name="connsiteY28" fmla="*/ 164307 h 416719"/>
                <a:gd name="connsiteX29" fmla="*/ 280987 w 288131"/>
                <a:gd name="connsiteY29" fmla="*/ 142875 h 416719"/>
                <a:gd name="connsiteX30" fmla="*/ 288131 w 288131"/>
                <a:gd name="connsiteY30" fmla="*/ 119063 h 416719"/>
                <a:gd name="connsiteX31" fmla="*/ 247650 w 288131"/>
                <a:gd name="connsiteY31" fmla="*/ 107157 h 416719"/>
                <a:gd name="connsiteX32" fmla="*/ 247650 w 288131"/>
                <a:gd name="connsiteY32" fmla="*/ 107157 h 416719"/>
                <a:gd name="connsiteX33" fmla="*/ 250031 w 288131"/>
                <a:gd name="connsiteY33" fmla="*/ 76200 h 416719"/>
                <a:gd name="connsiteX34" fmla="*/ 266700 w 288131"/>
                <a:gd name="connsiteY34" fmla="*/ 57150 h 416719"/>
                <a:gd name="connsiteX35" fmla="*/ 278606 w 288131"/>
                <a:gd name="connsiteY35" fmla="*/ 40482 h 416719"/>
                <a:gd name="connsiteX36" fmla="*/ 266700 w 288131"/>
                <a:gd name="connsiteY36" fmla="*/ 30957 h 416719"/>
                <a:gd name="connsiteX37" fmla="*/ 245269 w 288131"/>
                <a:gd name="connsiteY37" fmla="*/ 45244 h 416719"/>
                <a:gd name="connsiteX38" fmla="*/ 188119 w 288131"/>
                <a:gd name="connsiteY38" fmla="*/ 0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8131" h="416719">
                  <a:moveTo>
                    <a:pt x="188119" y="0"/>
                  </a:moveTo>
                  <a:lnTo>
                    <a:pt x="147637" y="61913"/>
                  </a:lnTo>
                  <a:lnTo>
                    <a:pt x="130969" y="78582"/>
                  </a:lnTo>
                  <a:lnTo>
                    <a:pt x="121444" y="116682"/>
                  </a:lnTo>
                  <a:lnTo>
                    <a:pt x="109537" y="142875"/>
                  </a:lnTo>
                  <a:lnTo>
                    <a:pt x="83344" y="130969"/>
                  </a:lnTo>
                  <a:lnTo>
                    <a:pt x="88106" y="154782"/>
                  </a:lnTo>
                  <a:lnTo>
                    <a:pt x="66675" y="173832"/>
                  </a:lnTo>
                  <a:lnTo>
                    <a:pt x="57150" y="195263"/>
                  </a:lnTo>
                  <a:lnTo>
                    <a:pt x="33337" y="219075"/>
                  </a:lnTo>
                  <a:lnTo>
                    <a:pt x="2381" y="233363"/>
                  </a:lnTo>
                  <a:lnTo>
                    <a:pt x="0" y="257175"/>
                  </a:lnTo>
                  <a:lnTo>
                    <a:pt x="16669" y="276225"/>
                  </a:lnTo>
                  <a:lnTo>
                    <a:pt x="47625" y="311944"/>
                  </a:lnTo>
                  <a:lnTo>
                    <a:pt x="61912" y="321469"/>
                  </a:lnTo>
                  <a:lnTo>
                    <a:pt x="71437" y="369094"/>
                  </a:lnTo>
                  <a:lnTo>
                    <a:pt x="78581" y="395288"/>
                  </a:lnTo>
                  <a:lnTo>
                    <a:pt x="104775" y="416719"/>
                  </a:lnTo>
                  <a:lnTo>
                    <a:pt x="130969" y="397669"/>
                  </a:lnTo>
                  <a:lnTo>
                    <a:pt x="171450" y="383382"/>
                  </a:lnTo>
                  <a:lnTo>
                    <a:pt x="195262" y="359569"/>
                  </a:lnTo>
                  <a:lnTo>
                    <a:pt x="209550" y="342900"/>
                  </a:lnTo>
                  <a:lnTo>
                    <a:pt x="228600" y="316707"/>
                  </a:lnTo>
                  <a:lnTo>
                    <a:pt x="235744" y="276225"/>
                  </a:lnTo>
                  <a:lnTo>
                    <a:pt x="233362" y="245269"/>
                  </a:lnTo>
                  <a:lnTo>
                    <a:pt x="223837" y="223838"/>
                  </a:lnTo>
                  <a:lnTo>
                    <a:pt x="264319" y="233363"/>
                  </a:lnTo>
                  <a:lnTo>
                    <a:pt x="259556" y="200025"/>
                  </a:lnTo>
                  <a:lnTo>
                    <a:pt x="264319" y="164307"/>
                  </a:lnTo>
                  <a:lnTo>
                    <a:pt x="280987" y="142875"/>
                  </a:lnTo>
                  <a:lnTo>
                    <a:pt x="288131" y="119063"/>
                  </a:lnTo>
                  <a:lnTo>
                    <a:pt x="247650" y="107157"/>
                  </a:lnTo>
                  <a:lnTo>
                    <a:pt x="247650" y="107157"/>
                  </a:lnTo>
                  <a:lnTo>
                    <a:pt x="250031" y="76200"/>
                  </a:lnTo>
                  <a:lnTo>
                    <a:pt x="266700" y="57150"/>
                  </a:lnTo>
                  <a:lnTo>
                    <a:pt x="278606" y="40482"/>
                  </a:lnTo>
                  <a:lnTo>
                    <a:pt x="266700" y="30957"/>
                  </a:lnTo>
                  <a:lnTo>
                    <a:pt x="245269" y="45244"/>
                  </a:lnTo>
                  <a:lnTo>
                    <a:pt x="188119"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a:t>
              </a:r>
            </a:p>
          </p:txBody>
        </p:sp>
        <p:sp>
          <p:nvSpPr>
            <p:cNvPr id="50" name="49 Forma libre"/>
            <p:cNvSpPr/>
            <p:nvPr/>
          </p:nvSpPr>
          <p:spPr>
            <a:xfrm>
              <a:off x="4050518" y="2977674"/>
              <a:ext cx="126340" cy="128596"/>
            </a:xfrm>
            <a:custGeom>
              <a:avLst/>
              <a:gdLst>
                <a:gd name="connsiteX0" fmla="*/ 195262 w 459581"/>
                <a:gd name="connsiteY0" fmla="*/ 14288 h 488156"/>
                <a:gd name="connsiteX1" fmla="*/ 247650 w 459581"/>
                <a:gd name="connsiteY1" fmla="*/ 0 h 488156"/>
                <a:gd name="connsiteX2" fmla="*/ 278606 w 459581"/>
                <a:gd name="connsiteY2" fmla="*/ 2381 h 488156"/>
                <a:gd name="connsiteX3" fmla="*/ 280987 w 459581"/>
                <a:gd name="connsiteY3" fmla="*/ 26194 h 488156"/>
                <a:gd name="connsiteX4" fmla="*/ 273843 w 459581"/>
                <a:gd name="connsiteY4" fmla="*/ 47625 h 488156"/>
                <a:gd name="connsiteX5" fmla="*/ 295275 w 459581"/>
                <a:gd name="connsiteY5" fmla="*/ 78581 h 488156"/>
                <a:gd name="connsiteX6" fmla="*/ 316706 w 459581"/>
                <a:gd name="connsiteY6" fmla="*/ 90488 h 488156"/>
                <a:gd name="connsiteX7" fmla="*/ 333375 w 459581"/>
                <a:gd name="connsiteY7" fmla="*/ 88106 h 488156"/>
                <a:gd name="connsiteX8" fmla="*/ 357187 w 459581"/>
                <a:gd name="connsiteY8" fmla="*/ 88106 h 488156"/>
                <a:gd name="connsiteX9" fmla="*/ 369093 w 459581"/>
                <a:gd name="connsiteY9" fmla="*/ 111919 h 488156"/>
                <a:gd name="connsiteX10" fmla="*/ 350043 w 459581"/>
                <a:gd name="connsiteY10" fmla="*/ 123825 h 488156"/>
                <a:gd name="connsiteX11" fmla="*/ 328612 w 459581"/>
                <a:gd name="connsiteY11" fmla="*/ 152400 h 488156"/>
                <a:gd name="connsiteX12" fmla="*/ 302418 w 459581"/>
                <a:gd name="connsiteY12" fmla="*/ 178594 h 488156"/>
                <a:gd name="connsiteX13" fmla="*/ 328612 w 459581"/>
                <a:gd name="connsiteY13" fmla="*/ 185738 h 488156"/>
                <a:gd name="connsiteX14" fmla="*/ 335756 w 459581"/>
                <a:gd name="connsiteY14" fmla="*/ 197644 h 488156"/>
                <a:gd name="connsiteX15" fmla="*/ 345281 w 459581"/>
                <a:gd name="connsiteY15" fmla="*/ 235744 h 488156"/>
                <a:gd name="connsiteX16" fmla="*/ 350043 w 459581"/>
                <a:gd name="connsiteY16" fmla="*/ 276225 h 488156"/>
                <a:gd name="connsiteX17" fmla="*/ 361950 w 459581"/>
                <a:gd name="connsiteY17" fmla="*/ 285750 h 488156"/>
                <a:gd name="connsiteX18" fmla="*/ 378618 w 459581"/>
                <a:gd name="connsiteY18" fmla="*/ 276225 h 488156"/>
                <a:gd name="connsiteX19" fmla="*/ 378618 w 459581"/>
                <a:gd name="connsiteY19" fmla="*/ 276225 h 488156"/>
                <a:gd name="connsiteX20" fmla="*/ 383381 w 459581"/>
                <a:gd name="connsiteY20" fmla="*/ 302419 h 488156"/>
                <a:gd name="connsiteX21" fmla="*/ 400050 w 459581"/>
                <a:gd name="connsiteY21" fmla="*/ 302419 h 488156"/>
                <a:gd name="connsiteX22" fmla="*/ 404812 w 459581"/>
                <a:gd name="connsiteY22" fmla="*/ 311944 h 488156"/>
                <a:gd name="connsiteX23" fmla="*/ 397668 w 459581"/>
                <a:gd name="connsiteY23" fmla="*/ 326231 h 488156"/>
                <a:gd name="connsiteX24" fmla="*/ 416718 w 459581"/>
                <a:gd name="connsiteY24" fmla="*/ 338138 h 488156"/>
                <a:gd name="connsiteX25" fmla="*/ 459581 w 459581"/>
                <a:gd name="connsiteY25" fmla="*/ 338138 h 488156"/>
                <a:gd name="connsiteX26" fmla="*/ 459581 w 459581"/>
                <a:gd name="connsiteY26" fmla="*/ 364331 h 488156"/>
                <a:gd name="connsiteX27" fmla="*/ 454818 w 459581"/>
                <a:gd name="connsiteY27" fmla="*/ 392906 h 488156"/>
                <a:gd name="connsiteX28" fmla="*/ 426243 w 459581"/>
                <a:gd name="connsiteY28" fmla="*/ 390525 h 488156"/>
                <a:gd name="connsiteX29" fmla="*/ 376237 w 459581"/>
                <a:gd name="connsiteY29" fmla="*/ 378619 h 488156"/>
                <a:gd name="connsiteX30" fmla="*/ 381000 w 459581"/>
                <a:gd name="connsiteY30" fmla="*/ 392906 h 488156"/>
                <a:gd name="connsiteX31" fmla="*/ 390525 w 459581"/>
                <a:gd name="connsiteY31" fmla="*/ 426244 h 488156"/>
                <a:gd name="connsiteX32" fmla="*/ 407193 w 459581"/>
                <a:gd name="connsiteY32" fmla="*/ 459581 h 488156"/>
                <a:gd name="connsiteX33" fmla="*/ 447675 w 459581"/>
                <a:gd name="connsiteY33" fmla="*/ 473869 h 488156"/>
                <a:gd name="connsiteX34" fmla="*/ 447675 w 459581"/>
                <a:gd name="connsiteY34" fmla="*/ 473869 h 488156"/>
                <a:gd name="connsiteX35" fmla="*/ 397668 w 459581"/>
                <a:gd name="connsiteY35" fmla="*/ 485775 h 488156"/>
                <a:gd name="connsiteX36" fmla="*/ 326231 w 459581"/>
                <a:gd name="connsiteY36" fmla="*/ 483394 h 488156"/>
                <a:gd name="connsiteX37" fmla="*/ 319087 w 459581"/>
                <a:gd name="connsiteY37" fmla="*/ 488156 h 488156"/>
                <a:gd name="connsiteX38" fmla="*/ 135731 w 459581"/>
                <a:gd name="connsiteY38" fmla="*/ 476250 h 488156"/>
                <a:gd name="connsiteX39" fmla="*/ 147637 w 459581"/>
                <a:gd name="connsiteY39" fmla="*/ 459581 h 488156"/>
                <a:gd name="connsiteX40" fmla="*/ 138112 w 459581"/>
                <a:gd name="connsiteY40" fmla="*/ 447675 h 488156"/>
                <a:gd name="connsiteX41" fmla="*/ 100012 w 459581"/>
                <a:gd name="connsiteY41" fmla="*/ 419100 h 488156"/>
                <a:gd name="connsiteX42" fmla="*/ 64293 w 459581"/>
                <a:gd name="connsiteY42" fmla="*/ 409575 h 488156"/>
                <a:gd name="connsiteX43" fmla="*/ 42862 w 459581"/>
                <a:gd name="connsiteY43" fmla="*/ 392906 h 488156"/>
                <a:gd name="connsiteX44" fmla="*/ 35718 w 459581"/>
                <a:gd name="connsiteY44" fmla="*/ 364331 h 488156"/>
                <a:gd name="connsiteX45" fmla="*/ 30956 w 459581"/>
                <a:gd name="connsiteY45" fmla="*/ 352425 h 488156"/>
                <a:gd name="connsiteX46" fmla="*/ 23812 w 459581"/>
                <a:gd name="connsiteY46" fmla="*/ 347663 h 488156"/>
                <a:gd name="connsiteX47" fmla="*/ 11906 w 459581"/>
                <a:gd name="connsiteY47" fmla="*/ 328613 h 488156"/>
                <a:gd name="connsiteX48" fmla="*/ 7143 w 459581"/>
                <a:gd name="connsiteY48" fmla="*/ 319088 h 488156"/>
                <a:gd name="connsiteX49" fmla="*/ 0 w 459581"/>
                <a:gd name="connsiteY49" fmla="*/ 304800 h 488156"/>
                <a:gd name="connsiteX50" fmla="*/ 11906 w 459581"/>
                <a:gd name="connsiteY50" fmla="*/ 288131 h 488156"/>
                <a:gd name="connsiteX51" fmla="*/ 40481 w 459581"/>
                <a:gd name="connsiteY51" fmla="*/ 280988 h 488156"/>
                <a:gd name="connsiteX52" fmla="*/ 71437 w 459581"/>
                <a:gd name="connsiteY52" fmla="*/ 269081 h 488156"/>
                <a:gd name="connsiteX53" fmla="*/ 88106 w 459581"/>
                <a:gd name="connsiteY53" fmla="*/ 252413 h 488156"/>
                <a:gd name="connsiteX54" fmla="*/ 111918 w 459581"/>
                <a:gd name="connsiteY54" fmla="*/ 235744 h 488156"/>
                <a:gd name="connsiteX55" fmla="*/ 123825 w 459581"/>
                <a:gd name="connsiteY55" fmla="*/ 211931 h 488156"/>
                <a:gd name="connsiteX56" fmla="*/ 133350 w 459581"/>
                <a:gd name="connsiteY56" fmla="*/ 192881 h 488156"/>
                <a:gd name="connsiteX57" fmla="*/ 140493 w 459581"/>
                <a:gd name="connsiteY57" fmla="*/ 171450 h 488156"/>
                <a:gd name="connsiteX58" fmla="*/ 140493 w 459581"/>
                <a:gd name="connsiteY58" fmla="*/ 157163 h 488156"/>
                <a:gd name="connsiteX59" fmla="*/ 140493 w 459581"/>
                <a:gd name="connsiteY59" fmla="*/ 157163 h 488156"/>
                <a:gd name="connsiteX60" fmla="*/ 130968 w 459581"/>
                <a:gd name="connsiteY60" fmla="*/ 121444 h 488156"/>
                <a:gd name="connsiteX61" fmla="*/ 130968 w 459581"/>
                <a:gd name="connsiteY61" fmla="*/ 121444 h 488156"/>
                <a:gd name="connsiteX62" fmla="*/ 161925 w 459581"/>
                <a:gd name="connsiteY62" fmla="*/ 119063 h 488156"/>
                <a:gd name="connsiteX63" fmla="*/ 161925 w 459581"/>
                <a:gd name="connsiteY63" fmla="*/ 95250 h 488156"/>
                <a:gd name="connsiteX64" fmla="*/ 157162 w 459581"/>
                <a:gd name="connsiteY64" fmla="*/ 69056 h 488156"/>
                <a:gd name="connsiteX65" fmla="*/ 195262 w 459581"/>
                <a:gd name="connsiteY65" fmla="*/ 14288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9581" h="488156">
                  <a:moveTo>
                    <a:pt x="195262" y="14288"/>
                  </a:moveTo>
                  <a:lnTo>
                    <a:pt x="247650" y="0"/>
                  </a:lnTo>
                  <a:lnTo>
                    <a:pt x="278606" y="2381"/>
                  </a:lnTo>
                  <a:lnTo>
                    <a:pt x="280987" y="26194"/>
                  </a:lnTo>
                  <a:lnTo>
                    <a:pt x="273843" y="47625"/>
                  </a:lnTo>
                  <a:lnTo>
                    <a:pt x="295275" y="78581"/>
                  </a:lnTo>
                  <a:lnTo>
                    <a:pt x="316706" y="90488"/>
                  </a:lnTo>
                  <a:lnTo>
                    <a:pt x="333375" y="88106"/>
                  </a:lnTo>
                  <a:lnTo>
                    <a:pt x="357187" y="88106"/>
                  </a:lnTo>
                  <a:lnTo>
                    <a:pt x="369093" y="111919"/>
                  </a:lnTo>
                  <a:lnTo>
                    <a:pt x="350043" y="123825"/>
                  </a:lnTo>
                  <a:lnTo>
                    <a:pt x="328612" y="152400"/>
                  </a:lnTo>
                  <a:lnTo>
                    <a:pt x="302418" y="178594"/>
                  </a:lnTo>
                  <a:lnTo>
                    <a:pt x="328612" y="185738"/>
                  </a:lnTo>
                  <a:lnTo>
                    <a:pt x="335756" y="197644"/>
                  </a:lnTo>
                  <a:lnTo>
                    <a:pt x="345281" y="235744"/>
                  </a:lnTo>
                  <a:lnTo>
                    <a:pt x="350043" y="276225"/>
                  </a:lnTo>
                  <a:lnTo>
                    <a:pt x="361950" y="285750"/>
                  </a:lnTo>
                  <a:lnTo>
                    <a:pt x="378618" y="276225"/>
                  </a:lnTo>
                  <a:lnTo>
                    <a:pt x="378618" y="276225"/>
                  </a:lnTo>
                  <a:lnTo>
                    <a:pt x="383381" y="302419"/>
                  </a:lnTo>
                  <a:lnTo>
                    <a:pt x="400050" y="302419"/>
                  </a:lnTo>
                  <a:lnTo>
                    <a:pt x="404812" y="311944"/>
                  </a:lnTo>
                  <a:lnTo>
                    <a:pt x="397668" y="326231"/>
                  </a:lnTo>
                  <a:lnTo>
                    <a:pt x="416718" y="338138"/>
                  </a:lnTo>
                  <a:lnTo>
                    <a:pt x="459581" y="338138"/>
                  </a:lnTo>
                  <a:lnTo>
                    <a:pt x="459581" y="364331"/>
                  </a:lnTo>
                  <a:lnTo>
                    <a:pt x="454818" y="392906"/>
                  </a:lnTo>
                  <a:lnTo>
                    <a:pt x="426243" y="390525"/>
                  </a:lnTo>
                  <a:lnTo>
                    <a:pt x="376237" y="378619"/>
                  </a:lnTo>
                  <a:lnTo>
                    <a:pt x="381000" y="392906"/>
                  </a:lnTo>
                  <a:lnTo>
                    <a:pt x="390525" y="426244"/>
                  </a:lnTo>
                  <a:lnTo>
                    <a:pt x="407193" y="459581"/>
                  </a:lnTo>
                  <a:lnTo>
                    <a:pt x="447675" y="473869"/>
                  </a:lnTo>
                  <a:lnTo>
                    <a:pt x="447675" y="473869"/>
                  </a:lnTo>
                  <a:lnTo>
                    <a:pt x="397668" y="485775"/>
                  </a:lnTo>
                  <a:lnTo>
                    <a:pt x="326231" y="483394"/>
                  </a:lnTo>
                  <a:lnTo>
                    <a:pt x="319087" y="488156"/>
                  </a:lnTo>
                  <a:lnTo>
                    <a:pt x="135731" y="476250"/>
                  </a:lnTo>
                  <a:lnTo>
                    <a:pt x="147637" y="459581"/>
                  </a:lnTo>
                  <a:lnTo>
                    <a:pt x="138112" y="447675"/>
                  </a:lnTo>
                  <a:lnTo>
                    <a:pt x="100012" y="419100"/>
                  </a:lnTo>
                  <a:lnTo>
                    <a:pt x="64293" y="409575"/>
                  </a:lnTo>
                  <a:lnTo>
                    <a:pt x="42862" y="392906"/>
                  </a:lnTo>
                  <a:lnTo>
                    <a:pt x="35718" y="364331"/>
                  </a:lnTo>
                  <a:lnTo>
                    <a:pt x="30956" y="352425"/>
                  </a:lnTo>
                  <a:lnTo>
                    <a:pt x="23812" y="347663"/>
                  </a:lnTo>
                  <a:lnTo>
                    <a:pt x="11906" y="328613"/>
                  </a:lnTo>
                  <a:lnTo>
                    <a:pt x="7143" y="319088"/>
                  </a:lnTo>
                  <a:lnTo>
                    <a:pt x="0" y="304800"/>
                  </a:lnTo>
                  <a:lnTo>
                    <a:pt x="11906" y="288131"/>
                  </a:lnTo>
                  <a:lnTo>
                    <a:pt x="40481" y="280988"/>
                  </a:lnTo>
                  <a:lnTo>
                    <a:pt x="71437" y="269081"/>
                  </a:lnTo>
                  <a:lnTo>
                    <a:pt x="88106" y="252413"/>
                  </a:lnTo>
                  <a:lnTo>
                    <a:pt x="111918" y="235744"/>
                  </a:lnTo>
                  <a:lnTo>
                    <a:pt x="123825" y="211931"/>
                  </a:lnTo>
                  <a:lnTo>
                    <a:pt x="133350" y="192881"/>
                  </a:lnTo>
                  <a:lnTo>
                    <a:pt x="140493" y="171450"/>
                  </a:lnTo>
                  <a:lnTo>
                    <a:pt x="140493" y="157163"/>
                  </a:lnTo>
                  <a:lnTo>
                    <a:pt x="140493" y="157163"/>
                  </a:lnTo>
                  <a:lnTo>
                    <a:pt x="130968" y="121444"/>
                  </a:lnTo>
                  <a:lnTo>
                    <a:pt x="130968" y="121444"/>
                  </a:lnTo>
                  <a:lnTo>
                    <a:pt x="161925" y="119063"/>
                  </a:lnTo>
                  <a:lnTo>
                    <a:pt x="161925" y="95250"/>
                  </a:lnTo>
                  <a:lnTo>
                    <a:pt x="157162" y="69056"/>
                  </a:lnTo>
                  <a:lnTo>
                    <a:pt x="195262" y="14288"/>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10</a:t>
              </a:r>
            </a:p>
          </p:txBody>
        </p:sp>
        <p:sp>
          <p:nvSpPr>
            <p:cNvPr id="51" name="50 Forma libre"/>
            <p:cNvSpPr/>
            <p:nvPr/>
          </p:nvSpPr>
          <p:spPr>
            <a:xfrm>
              <a:off x="3993406" y="3046376"/>
              <a:ext cx="211143" cy="149737"/>
            </a:xfrm>
            <a:custGeom>
              <a:avLst/>
              <a:gdLst>
                <a:gd name="connsiteX0" fmla="*/ 345281 w 771525"/>
                <a:gd name="connsiteY0" fmla="*/ 221457 h 573882"/>
                <a:gd name="connsiteX1" fmla="*/ 345281 w 771525"/>
                <a:gd name="connsiteY1" fmla="*/ 192882 h 573882"/>
                <a:gd name="connsiteX2" fmla="*/ 323850 w 771525"/>
                <a:gd name="connsiteY2" fmla="*/ 169069 h 573882"/>
                <a:gd name="connsiteX3" fmla="*/ 295275 w 771525"/>
                <a:gd name="connsiteY3" fmla="*/ 154782 h 573882"/>
                <a:gd name="connsiteX4" fmla="*/ 259556 w 771525"/>
                <a:gd name="connsiteY4" fmla="*/ 142875 h 573882"/>
                <a:gd name="connsiteX5" fmla="*/ 242887 w 771525"/>
                <a:gd name="connsiteY5" fmla="*/ 128588 h 573882"/>
                <a:gd name="connsiteX6" fmla="*/ 233362 w 771525"/>
                <a:gd name="connsiteY6" fmla="*/ 88107 h 573882"/>
                <a:gd name="connsiteX7" fmla="*/ 214312 w 771525"/>
                <a:gd name="connsiteY7" fmla="*/ 61913 h 573882"/>
                <a:gd name="connsiteX8" fmla="*/ 207169 w 771525"/>
                <a:gd name="connsiteY8" fmla="*/ 33338 h 573882"/>
                <a:gd name="connsiteX9" fmla="*/ 190500 w 771525"/>
                <a:gd name="connsiteY9" fmla="*/ 9525 h 573882"/>
                <a:gd name="connsiteX10" fmla="*/ 164306 w 771525"/>
                <a:gd name="connsiteY10" fmla="*/ 9525 h 573882"/>
                <a:gd name="connsiteX11" fmla="*/ 164306 w 771525"/>
                <a:gd name="connsiteY11" fmla="*/ 9525 h 573882"/>
                <a:gd name="connsiteX12" fmla="*/ 126206 w 771525"/>
                <a:gd name="connsiteY12" fmla="*/ 30957 h 573882"/>
                <a:gd name="connsiteX13" fmla="*/ 92869 w 771525"/>
                <a:gd name="connsiteY13" fmla="*/ 21432 h 573882"/>
                <a:gd name="connsiteX14" fmla="*/ 57150 w 771525"/>
                <a:gd name="connsiteY14" fmla="*/ 2382 h 573882"/>
                <a:gd name="connsiteX15" fmla="*/ 33337 w 771525"/>
                <a:gd name="connsiteY15" fmla="*/ 0 h 573882"/>
                <a:gd name="connsiteX16" fmla="*/ 7144 w 771525"/>
                <a:gd name="connsiteY16" fmla="*/ 4763 h 573882"/>
                <a:gd name="connsiteX17" fmla="*/ 2381 w 771525"/>
                <a:gd name="connsiteY17" fmla="*/ 33338 h 573882"/>
                <a:gd name="connsiteX18" fmla="*/ 0 w 771525"/>
                <a:gd name="connsiteY18" fmla="*/ 54769 h 573882"/>
                <a:gd name="connsiteX19" fmla="*/ 19050 w 771525"/>
                <a:gd name="connsiteY19" fmla="*/ 90488 h 573882"/>
                <a:gd name="connsiteX20" fmla="*/ 26194 w 771525"/>
                <a:gd name="connsiteY20" fmla="*/ 109538 h 573882"/>
                <a:gd name="connsiteX21" fmla="*/ 69056 w 771525"/>
                <a:gd name="connsiteY21" fmla="*/ 150019 h 573882"/>
                <a:gd name="connsiteX22" fmla="*/ 97631 w 771525"/>
                <a:gd name="connsiteY22" fmla="*/ 185738 h 573882"/>
                <a:gd name="connsiteX23" fmla="*/ 138112 w 771525"/>
                <a:gd name="connsiteY23" fmla="*/ 242888 h 573882"/>
                <a:gd name="connsiteX24" fmla="*/ 154781 w 771525"/>
                <a:gd name="connsiteY24" fmla="*/ 276225 h 573882"/>
                <a:gd name="connsiteX25" fmla="*/ 183356 w 771525"/>
                <a:gd name="connsiteY25" fmla="*/ 352425 h 573882"/>
                <a:gd name="connsiteX26" fmla="*/ 195262 w 771525"/>
                <a:gd name="connsiteY26" fmla="*/ 392907 h 573882"/>
                <a:gd name="connsiteX27" fmla="*/ 204787 w 771525"/>
                <a:gd name="connsiteY27" fmla="*/ 438150 h 573882"/>
                <a:gd name="connsiteX28" fmla="*/ 221456 w 771525"/>
                <a:gd name="connsiteY28" fmla="*/ 464344 h 573882"/>
                <a:gd name="connsiteX29" fmla="*/ 221456 w 771525"/>
                <a:gd name="connsiteY29" fmla="*/ 464344 h 573882"/>
                <a:gd name="connsiteX30" fmla="*/ 252412 w 771525"/>
                <a:gd name="connsiteY30" fmla="*/ 445294 h 573882"/>
                <a:gd name="connsiteX31" fmla="*/ 264319 w 771525"/>
                <a:gd name="connsiteY31" fmla="*/ 428625 h 573882"/>
                <a:gd name="connsiteX32" fmla="*/ 283369 w 771525"/>
                <a:gd name="connsiteY32" fmla="*/ 431007 h 573882"/>
                <a:gd name="connsiteX33" fmla="*/ 302419 w 771525"/>
                <a:gd name="connsiteY33" fmla="*/ 447675 h 573882"/>
                <a:gd name="connsiteX34" fmla="*/ 321469 w 771525"/>
                <a:gd name="connsiteY34" fmla="*/ 433388 h 573882"/>
                <a:gd name="connsiteX35" fmla="*/ 342900 w 771525"/>
                <a:gd name="connsiteY35" fmla="*/ 438150 h 573882"/>
                <a:gd name="connsiteX36" fmla="*/ 383381 w 771525"/>
                <a:gd name="connsiteY36" fmla="*/ 450057 h 573882"/>
                <a:gd name="connsiteX37" fmla="*/ 411956 w 771525"/>
                <a:gd name="connsiteY37" fmla="*/ 440532 h 573882"/>
                <a:gd name="connsiteX38" fmla="*/ 428625 w 771525"/>
                <a:gd name="connsiteY38" fmla="*/ 466725 h 573882"/>
                <a:gd name="connsiteX39" fmla="*/ 445294 w 771525"/>
                <a:gd name="connsiteY39" fmla="*/ 502444 h 573882"/>
                <a:gd name="connsiteX40" fmla="*/ 481012 w 771525"/>
                <a:gd name="connsiteY40" fmla="*/ 540544 h 573882"/>
                <a:gd name="connsiteX41" fmla="*/ 495300 w 771525"/>
                <a:gd name="connsiteY41" fmla="*/ 566738 h 573882"/>
                <a:gd name="connsiteX42" fmla="*/ 531019 w 771525"/>
                <a:gd name="connsiteY42" fmla="*/ 573882 h 573882"/>
                <a:gd name="connsiteX43" fmla="*/ 616744 w 771525"/>
                <a:gd name="connsiteY43" fmla="*/ 552450 h 573882"/>
                <a:gd name="connsiteX44" fmla="*/ 719137 w 771525"/>
                <a:gd name="connsiteY44" fmla="*/ 545307 h 573882"/>
                <a:gd name="connsiteX45" fmla="*/ 752475 w 771525"/>
                <a:gd name="connsiteY45" fmla="*/ 540544 h 573882"/>
                <a:gd name="connsiteX46" fmla="*/ 733425 w 771525"/>
                <a:gd name="connsiteY46" fmla="*/ 414338 h 573882"/>
                <a:gd name="connsiteX47" fmla="*/ 771525 w 771525"/>
                <a:gd name="connsiteY47" fmla="*/ 407194 h 573882"/>
                <a:gd name="connsiteX48" fmla="*/ 759619 w 771525"/>
                <a:gd name="connsiteY48" fmla="*/ 319088 h 573882"/>
                <a:gd name="connsiteX49" fmla="*/ 731044 w 771525"/>
                <a:gd name="connsiteY49" fmla="*/ 219075 h 573882"/>
                <a:gd name="connsiteX50" fmla="*/ 659606 w 771525"/>
                <a:gd name="connsiteY50" fmla="*/ 226219 h 573882"/>
                <a:gd name="connsiteX51" fmla="*/ 619125 w 771525"/>
                <a:gd name="connsiteY51" fmla="*/ 219075 h 573882"/>
                <a:gd name="connsiteX52" fmla="*/ 538162 w 771525"/>
                <a:gd name="connsiteY52" fmla="*/ 226219 h 573882"/>
                <a:gd name="connsiteX53" fmla="*/ 404812 w 771525"/>
                <a:gd name="connsiteY53" fmla="*/ 223838 h 573882"/>
                <a:gd name="connsiteX54" fmla="*/ 345281 w 771525"/>
                <a:gd name="connsiteY54" fmla="*/ 221457 h 57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1525" h="573882">
                  <a:moveTo>
                    <a:pt x="345281" y="221457"/>
                  </a:moveTo>
                  <a:lnTo>
                    <a:pt x="345281" y="192882"/>
                  </a:lnTo>
                  <a:lnTo>
                    <a:pt x="323850" y="169069"/>
                  </a:lnTo>
                  <a:lnTo>
                    <a:pt x="295275" y="154782"/>
                  </a:lnTo>
                  <a:lnTo>
                    <a:pt x="259556" y="142875"/>
                  </a:lnTo>
                  <a:lnTo>
                    <a:pt x="242887" y="128588"/>
                  </a:lnTo>
                  <a:lnTo>
                    <a:pt x="233362" y="88107"/>
                  </a:lnTo>
                  <a:lnTo>
                    <a:pt x="214312" y="61913"/>
                  </a:lnTo>
                  <a:lnTo>
                    <a:pt x="207169" y="33338"/>
                  </a:lnTo>
                  <a:lnTo>
                    <a:pt x="190500" y="9525"/>
                  </a:lnTo>
                  <a:lnTo>
                    <a:pt x="164306" y="9525"/>
                  </a:lnTo>
                  <a:lnTo>
                    <a:pt x="164306" y="9525"/>
                  </a:lnTo>
                  <a:lnTo>
                    <a:pt x="126206" y="30957"/>
                  </a:lnTo>
                  <a:lnTo>
                    <a:pt x="92869" y="21432"/>
                  </a:lnTo>
                  <a:lnTo>
                    <a:pt x="57150" y="2382"/>
                  </a:lnTo>
                  <a:lnTo>
                    <a:pt x="33337" y="0"/>
                  </a:lnTo>
                  <a:lnTo>
                    <a:pt x="7144" y="4763"/>
                  </a:lnTo>
                  <a:lnTo>
                    <a:pt x="2381" y="33338"/>
                  </a:lnTo>
                  <a:lnTo>
                    <a:pt x="0" y="54769"/>
                  </a:lnTo>
                  <a:lnTo>
                    <a:pt x="19050" y="90488"/>
                  </a:lnTo>
                  <a:lnTo>
                    <a:pt x="26194" y="109538"/>
                  </a:lnTo>
                  <a:lnTo>
                    <a:pt x="69056" y="150019"/>
                  </a:lnTo>
                  <a:lnTo>
                    <a:pt x="97631" y="185738"/>
                  </a:lnTo>
                  <a:lnTo>
                    <a:pt x="138112" y="242888"/>
                  </a:lnTo>
                  <a:lnTo>
                    <a:pt x="154781" y="276225"/>
                  </a:lnTo>
                  <a:lnTo>
                    <a:pt x="183356" y="352425"/>
                  </a:lnTo>
                  <a:lnTo>
                    <a:pt x="195262" y="392907"/>
                  </a:lnTo>
                  <a:lnTo>
                    <a:pt x="204787" y="438150"/>
                  </a:lnTo>
                  <a:lnTo>
                    <a:pt x="221456" y="464344"/>
                  </a:lnTo>
                  <a:lnTo>
                    <a:pt x="221456" y="464344"/>
                  </a:lnTo>
                  <a:lnTo>
                    <a:pt x="252412" y="445294"/>
                  </a:lnTo>
                  <a:lnTo>
                    <a:pt x="264319" y="428625"/>
                  </a:lnTo>
                  <a:lnTo>
                    <a:pt x="283369" y="431007"/>
                  </a:lnTo>
                  <a:lnTo>
                    <a:pt x="302419" y="447675"/>
                  </a:lnTo>
                  <a:lnTo>
                    <a:pt x="321469" y="433388"/>
                  </a:lnTo>
                  <a:lnTo>
                    <a:pt x="342900" y="438150"/>
                  </a:lnTo>
                  <a:lnTo>
                    <a:pt x="383381" y="450057"/>
                  </a:lnTo>
                  <a:lnTo>
                    <a:pt x="411956" y="440532"/>
                  </a:lnTo>
                  <a:lnTo>
                    <a:pt x="428625" y="466725"/>
                  </a:lnTo>
                  <a:lnTo>
                    <a:pt x="445294" y="502444"/>
                  </a:lnTo>
                  <a:lnTo>
                    <a:pt x="481012" y="540544"/>
                  </a:lnTo>
                  <a:lnTo>
                    <a:pt x="495300" y="566738"/>
                  </a:lnTo>
                  <a:lnTo>
                    <a:pt x="531019" y="573882"/>
                  </a:lnTo>
                  <a:lnTo>
                    <a:pt x="616744" y="552450"/>
                  </a:lnTo>
                  <a:lnTo>
                    <a:pt x="719137" y="545307"/>
                  </a:lnTo>
                  <a:lnTo>
                    <a:pt x="752475" y="540544"/>
                  </a:lnTo>
                  <a:lnTo>
                    <a:pt x="733425" y="414338"/>
                  </a:lnTo>
                  <a:lnTo>
                    <a:pt x="771525" y="407194"/>
                  </a:lnTo>
                  <a:lnTo>
                    <a:pt x="759619" y="319088"/>
                  </a:lnTo>
                  <a:lnTo>
                    <a:pt x="731044" y="219075"/>
                  </a:lnTo>
                  <a:lnTo>
                    <a:pt x="659606" y="226219"/>
                  </a:lnTo>
                  <a:lnTo>
                    <a:pt x="619125" y="219075"/>
                  </a:lnTo>
                  <a:lnTo>
                    <a:pt x="538162" y="226219"/>
                  </a:lnTo>
                  <a:lnTo>
                    <a:pt x="404812" y="223838"/>
                  </a:lnTo>
                  <a:lnTo>
                    <a:pt x="345281" y="22145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21</a:t>
              </a:r>
            </a:p>
          </p:txBody>
        </p:sp>
        <p:sp>
          <p:nvSpPr>
            <p:cNvPr id="52" name="51 Forma libre"/>
            <p:cNvSpPr/>
            <p:nvPr/>
          </p:nvSpPr>
          <p:spPr>
            <a:xfrm>
              <a:off x="4194165" y="3079847"/>
              <a:ext cx="188643" cy="195537"/>
            </a:xfrm>
            <a:custGeom>
              <a:avLst/>
              <a:gdLst>
                <a:gd name="connsiteX0" fmla="*/ 83343 w 688181"/>
                <a:gd name="connsiteY0" fmla="*/ 0 h 740569"/>
                <a:gd name="connsiteX1" fmla="*/ 47625 w 688181"/>
                <a:gd name="connsiteY1" fmla="*/ 42863 h 740569"/>
                <a:gd name="connsiteX2" fmla="*/ 52387 w 688181"/>
                <a:gd name="connsiteY2" fmla="*/ 66675 h 740569"/>
                <a:gd name="connsiteX3" fmla="*/ 9525 w 688181"/>
                <a:gd name="connsiteY3" fmla="*/ 88107 h 740569"/>
                <a:gd name="connsiteX4" fmla="*/ 7143 w 688181"/>
                <a:gd name="connsiteY4" fmla="*/ 121444 h 740569"/>
                <a:gd name="connsiteX5" fmla="*/ 16668 w 688181"/>
                <a:gd name="connsiteY5" fmla="*/ 169069 h 740569"/>
                <a:gd name="connsiteX6" fmla="*/ 26193 w 688181"/>
                <a:gd name="connsiteY6" fmla="*/ 233363 h 740569"/>
                <a:gd name="connsiteX7" fmla="*/ 38100 w 688181"/>
                <a:gd name="connsiteY7" fmla="*/ 276225 h 740569"/>
                <a:gd name="connsiteX8" fmla="*/ 0 w 688181"/>
                <a:gd name="connsiteY8" fmla="*/ 280988 h 740569"/>
                <a:gd name="connsiteX9" fmla="*/ 9525 w 688181"/>
                <a:gd name="connsiteY9" fmla="*/ 314325 h 740569"/>
                <a:gd name="connsiteX10" fmla="*/ 14287 w 688181"/>
                <a:gd name="connsiteY10" fmla="*/ 409575 h 740569"/>
                <a:gd name="connsiteX11" fmla="*/ 16668 w 688181"/>
                <a:gd name="connsiteY11" fmla="*/ 428625 h 740569"/>
                <a:gd name="connsiteX12" fmla="*/ 45243 w 688181"/>
                <a:gd name="connsiteY12" fmla="*/ 442913 h 740569"/>
                <a:gd name="connsiteX13" fmla="*/ 61912 w 688181"/>
                <a:gd name="connsiteY13" fmla="*/ 457200 h 740569"/>
                <a:gd name="connsiteX14" fmla="*/ 100012 w 688181"/>
                <a:gd name="connsiteY14" fmla="*/ 478632 h 740569"/>
                <a:gd name="connsiteX15" fmla="*/ 114300 w 688181"/>
                <a:gd name="connsiteY15" fmla="*/ 509588 h 740569"/>
                <a:gd name="connsiteX16" fmla="*/ 133350 w 688181"/>
                <a:gd name="connsiteY16" fmla="*/ 492919 h 740569"/>
                <a:gd name="connsiteX17" fmla="*/ 147637 w 688181"/>
                <a:gd name="connsiteY17" fmla="*/ 511969 h 740569"/>
                <a:gd name="connsiteX18" fmla="*/ 135731 w 688181"/>
                <a:gd name="connsiteY18" fmla="*/ 531019 h 740569"/>
                <a:gd name="connsiteX19" fmla="*/ 166687 w 688181"/>
                <a:gd name="connsiteY19" fmla="*/ 526257 h 740569"/>
                <a:gd name="connsiteX20" fmla="*/ 233362 w 688181"/>
                <a:gd name="connsiteY20" fmla="*/ 554832 h 740569"/>
                <a:gd name="connsiteX21" fmla="*/ 273843 w 688181"/>
                <a:gd name="connsiteY21" fmla="*/ 564357 h 740569"/>
                <a:gd name="connsiteX22" fmla="*/ 333375 w 688181"/>
                <a:gd name="connsiteY22" fmla="*/ 581025 h 740569"/>
                <a:gd name="connsiteX23" fmla="*/ 314325 w 688181"/>
                <a:gd name="connsiteY23" fmla="*/ 616744 h 740569"/>
                <a:gd name="connsiteX24" fmla="*/ 309562 w 688181"/>
                <a:gd name="connsiteY24" fmla="*/ 631032 h 740569"/>
                <a:gd name="connsiteX25" fmla="*/ 328612 w 688181"/>
                <a:gd name="connsiteY25" fmla="*/ 650082 h 740569"/>
                <a:gd name="connsiteX26" fmla="*/ 454818 w 688181"/>
                <a:gd name="connsiteY26" fmla="*/ 683419 h 740569"/>
                <a:gd name="connsiteX27" fmla="*/ 492918 w 688181"/>
                <a:gd name="connsiteY27" fmla="*/ 688182 h 740569"/>
                <a:gd name="connsiteX28" fmla="*/ 497681 w 688181"/>
                <a:gd name="connsiteY28" fmla="*/ 731044 h 740569"/>
                <a:gd name="connsiteX29" fmla="*/ 523875 w 688181"/>
                <a:gd name="connsiteY29" fmla="*/ 740569 h 740569"/>
                <a:gd name="connsiteX30" fmla="*/ 538162 w 688181"/>
                <a:gd name="connsiteY30" fmla="*/ 702469 h 740569"/>
                <a:gd name="connsiteX31" fmla="*/ 640556 w 688181"/>
                <a:gd name="connsiteY31" fmla="*/ 714375 h 740569"/>
                <a:gd name="connsiteX32" fmla="*/ 633412 w 688181"/>
                <a:gd name="connsiteY32" fmla="*/ 681038 h 740569"/>
                <a:gd name="connsiteX33" fmla="*/ 607218 w 688181"/>
                <a:gd name="connsiteY33" fmla="*/ 676275 h 740569"/>
                <a:gd name="connsiteX34" fmla="*/ 573881 w 688181"/>
                <a:gd name="connsiteY34" fmla="*/ 628650 h 740569"/>
                <a:gd name="connsiteX35" fmla="*/ 554831 w 688181"/>
                <a:gd name="connsiteY35" fmla="*/ 628650 h 740569"/>
                <a:gd name="connsiteX36" fmla="*/ 540543 w 688181"/>
                <a:gd name="connsiteY36" fmla="*/ 609600 h 740569"/>
                <a:gd name="connsiteX37" fmla="*/ 552450 w 688181"/>
                <a:gd name="connsiteY37" fmla="*/ 588169 h 740569"/>
                <a:gd name="connsiteX38" fmla="*/ 533400 w 688181"/>
                <a:gd name="connsiteY38" fmla="*/ 566738 h 740569"/>
                <a:gd name="connsiteX39" fmla="*/ 545306 w 688181"/>
                <a:gd name="connsiteY39" fmla="*/ 547688 h 740569"/>
                <a:gd name="connsiteX40" fmla="*/ 569118 w 688181"/>
                <a:gd name="connsiteY40" fmla="*/ 526257 h 740569"/>
                <a:gd name="connsiteX41" fmla="*/ 652462 w 688181"/>
                <a:gd name="connsiteY41" fmla="*/ 550069 h 740569"/>
                <a:gd name="connsiteX42" fmla="*/ 666750 w 688181"/>
                <a:gd name="connsiteY42" fmla="*/ 514350 h 740569"/>
                <a:gd name="connsiteX43" fmla="*/ 621506 w 688181"/>
                <a:gd name="connsiteY43" fmla="*/ 485775 h 740569"/>
                <a:gd name="connsiteX44" fmla="*/ 609600 w 688181"/>
                <a:gd name="connsiteY44" fmla="*/ 459582 h 740569"/>
                <a:gd name="connsiteX45" fmla="*/ 616743 w 688181"/>
                <a:gd name="connsiteY45" fmla="*/ 428625 h 740569"/>
                <a:gd name="connsiteX46" fmla="*/ 659606 w 688181"/>
                <a:gd name="connsiteY46" fmla="*/ 459582 h 740569"/>
                <a:gd name="connsiteX47" fmla="*/ 681037 w 688181"/>
                <a:gd name="connsiteY47" fmla="*/ 450057 h 740569"/>
                <a:gd name="connsiteX48" fmla="*/ 688181 w 688181"/>
                <a:gd name="connsiteY48" fmla="*/ 431007 h 740569"/>
                <a:gd name="connsiteX49" fmla="*/ 581025 w 688181"/>
                <a:gd name="connsiteY49" fmla="*/ 361950 h 740569"/>
                <a:gd name="connsiteX50" fmla="*/ 578643 w 688181"/>
                <a:gd name="connsiteY50" fmla="*/ 309563 h 740569"/>
                <a:gd name="connsiteX51" fmla="*/ 600075 w 688181"/>
                <a:gd name="connsiteY51" fmla="*/ 297657 h 740569"/>
                <a:gd name="connsiteX52" fmla="*/ 581025 w 688181"/>
                <a:gd name="connsiteY52" fmla="*/ 264319 h 740569"/>
                <a:gd name="connsiteX53" fmla="*/ 542925 w 688181"/>
                <a:gd name="connsiteY53" fmla="*/ 264319 h 740569"/>
                <a:gd name="connsiteX54" fmla="*/ 509587 w 688181"/>
                <a:gd name="connsiteY54" fmla="*/ 233363 h 740569"/>
                <a:gd name="connsiteX55" fmla="*/ 471487 w 688181"/>
                <a:gd name="connsiteY55" fmla="*/ 228600 h 740569"/>
                <a:gd name="connsiteX56" fmla="*/ 450056 w 688181"/>
                <a:gd name="connsiteY56" fmla="*/ 235744 h 740569"/>
                <a:gd name="connsiteX57" fmla="*/ 431006 w 688181"/>
                <a:gd name="connsiteY57" fmla="*/ 228600 h 740569"/>
                <a:gd name="connsiteX58" fmla="*/ 457200 w 688181"/>
                <a:gd name="connsiteY58" fmla="*/ 197644 h 740569"/>
                <a:gd name="connsiteX59" fmla="*/ 457200 w 688181"/>
                <a:gd name="connsiteY59" fmla="*/ 166688 h 740569"/>
                <a:gd name="connsiteX60" fmla="*/ 490537 w 688181"/>
                <a:gd name="connsiteY60" fmla="*/ 97632 h 740569"/>
                <a:gd name="connsiteX61" fmla="*/ 485775 w 688181"/>
                <a:gd name="connsiteY61" fmla="*/ 76200 h 740569"/>
                <a:gd name="connsiteX62" fmla="*/ 481012 w 688181"/>
                <a:gd name="connsiteY62" fmla="*/ 38100 h 740569"/>
                <a:gd name="connsiteX63" fmla="*/ 466725 w 688181"/>
                <a:gd name="connsiteY63" fmla="*/ 47625 h 740569"/>
                <a:gd name="connsiteX64" fmla="*/ 433387 w 688181"/>
                <a:gd name="connsiteY64" fmla="*/ 50007 h 740569"/>
                <a:gd name="connsiteX65" fmla="*/ 397668 w 688181"/>
                <a:gd name="connsiteY65" fmla="*/ 54769 h 740569"/>
                <a:gd name="connsiteX66" fmla="*/ 366712 w 688181"/>
                <a:gd name="connsiteY66" fmla="*/ 40482 h 740569"/>
                <a:gd name="connsiteX67" fmla="*/ 345281 w 688181"/>
                <a:gd name="connsiteY67" fmla="*/ 21432 h 740569"/>
                <a:gd name="connsiteX68" fmla="*/ 323850 w 688181"/>
                <a:gd name="connsiteY68" fmla="*/ 28575 h 740569"/>
                <a:gd name="connsiteX69" fmla="*/ 273843 w 688181"/>
                <a:gd name="connsiteY69" fmla="*/ 35719 h 740569"/>
                <a:gd name="connsiteX70" fmla="*/ 197643 w 688181"/>
                <a:gd name="connsiteY70" fmla="*/ 28575 h 740569"/>
                <a:gd name="connsiteX71" fmla="*/ 171450 w 688181"/>
                <a:gd name="connsiteY71" fmla="*/ 33338 h 740569"/>
                <a:gd name="connsiteX72" fmla="*/ 133350 w 688181"/>
                <a:gd name="connsiteY72" fmla="*/ 21432 h 740569"/>
                <a:gd name="connsiteX73" fmla="*/ 83343 w 688181"/>
                <a:gd name="connsiteY73" fmla="*/ 0 h 7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88181" h="740569">
                  <a:moveTo>
                    <a:pt x="83343" y="0"/>
                  </a:moveTo>
                  <a:lnTo>
                    <a:pt x="47625" y="42863"/>
                  </a:lnTo>
                  <a:lnTo>
                    <a:pt x="52387" y="66675"/>
                  </a:lnTo>
                  <a:lnTo>
                    <a:pt x="9525" y="88107"/>
                  </a:lnTo>
                  <a:lnTo>
                    <a:pt x="7143" y="121444"/>
                  </a:lnTo>
                  <a:lnTo>
                    <a:pt x="16668" y="169069"/>
                  </a:lnTo>
                  <a:lnTo>
                    <a:pt x="26193" y="233363"/>
                  </a:lnTo>
                  <a:lnTo>
                    <a:pt x="38100" y="276225"/>
                  </a:lnTo>
                  <a:lnTo>
                    <a:pt x="0" y="280988"/>
                  </a:lnTo>
                  <a:lnTo>
                    <a:pt x="9525" y="314325"/>
                  </a:lnTo>
                  <a:lnTo>
                    <a:pt x="14287" y="409575"/>
                  </a:lnTo>
                  <a:lnTo>
                    <a:pt x="16668" y="428625"/>
                  </a:lnTo>
                  <a:lnTo>
                    <a:pt x="45243" y="442913"/>
                  </a:lnTo>
                  <a:lnTo>
                    <a:pt x="61912" y="457200"/>
                  </a:lnTo>
                  <a:lnTo>
                    <a:pt x="100012" y="478632"/>
                  </a:lnTo>
                  <a:lnTo>
                    <a:pt x="114300" y="509588"/>
                  </a:lnTo>
                  <a:lnTo>
                    <a:pt x="133350" y="492919"/>
                  </a:lnTo>
                  <a:lnTo>
                    <a:pt x="147637" y="511969"/>
                  </a:lnTo>
                  <a:lnTo>
                    <a:pt x="135731" y="531019"/>
                  </a:lnTo>
                  <a:lnTo>
                    <a:pt x="166687" y="526257"/>
                  </a:lnTo>
                  <a:lnTo>
                    <a:pt x="233362" y="554832"/>
                  </a:lnTo>
                  <a:lnTo>
                    <a:pt x="273843" y="564357"/>
                  </a:lnTo>
                  <a:lnTo>
                    <a:pt x="333375" y="581025"/>
                  </a:lnTo>
                  <a:lnTo>
                    <a:pt x="314325" y="616744"/>
                  </a:lnTo>
                  <a:lnTo>
                    <a:pt x="309562" y="631032"/>
                  </a:lnTo>
                  <a:lnTo>
                    <a:pt x="328612" y="650082"/>
                  </a:lnTo>
                  <a:lnTo>
                    <a:pt x="454818" y="683419"/>
                  </a:lnTo>
                  <a:lnTo>
                    <a:pt x="492918" y="688182"/>
                  </a:lnTo>
                  <a:lnTo>
                    <a:pt x="497681" y="731044"/>
                  </a:lnTo>
                  <a:lnTo>
                    <a:pt x="523875" y="740569"/>
                  </a:lnTo>
                  <a:lnTo>
                    <a:pt x="538162" y="702469"/>
                  </a:lnTo>
                  <a:lnTo>
                    <a:pt x="640556" y="714375"/>
                  </a:lnTo>
                  <a:lnTo>
                    <a:pt x="633412" y="681038"/>
                  </a:lnTo>
                  <a:lnTo>
                    <a:pt x="607218" y="676275"/>
                  </a:lnTo>
                  <a:lnTo>
                    <a:pt x="573881" y="628650"/>
                  </a:lnTo>
                  <a:lnTo>
                    <a:pt x="554831" y="628650"/>
                  </a:lnTo>
                  <a:lnTo>
                    <a:pt x="540543" y="609600"/>
                  </a:lnTo>
                  <a:lnTo>
                    <a:pt x="552450" y="588169"/>
                  </a:lnTo>
                  <a:lnTo>
                    <a:pt x="533400" y="566738"/>
                  </a:lnTo>
                  <a:lnTo>
                    <a:pt x="545306" y="547688"/>
                  </a:lnTo>
                  <a:lnTo>
                    <a:pt x="569118" y="526257"/>
                  </a:lnTo>
                  <a:lnTo>
                    <a:pt x="652462" y="550069"/>
                  </a:lnTo>
                  <a:lnTo>
                    <a:pt x="666750" y="514350"/>
                  </a:lnTo>
                  <a:lnTo>
                    <a:pt x="621506" y="485775"/>
                  </a:lnTo>
                  <a:lnTo>
                    <a:pt x="609600" y="459582"/>
                  </a:lnTo>
                  <a:lnTo>
                    <a:pt x="616743" y="428625"/>
                  </a:lnTo>
                  <a:lnTo>
                    <a:pt x="659606" y="459582"/>
                  </a:lnTo>
                  <a:lnTo>
                    <a:pt x="681037" y="450057"/>
                  </a:lnTo>
                  <a:lnTo>
                    <a:pt x="688181" y="431007"/>
                  </a:lnTo>
                  <a:lnTo>
                    <a:pt x="581025" y="361950"/>
                  </a:lnTo>
                  <a:lnTo>
                    <a:pt x="578643" y="309563"/>
                  </a:lnTo>
                  <a:lnTo>
                    <a:pt x="600075" y="297657"/>
                  </a:lnTo>
                  <a:lnTo>
                    <a:pt x="581025" y="264319"/>
                  </a:lnTo>
                  <a:lnTo>
                    <a:pt x="542925" y="264319"/>
                  </a:lnTo>
                  <a:lnTo>
                    <a:pt x="509587" y="233363"/>
                  </a:lnTo>
                  <a:lnTo>
                    <a:pt x="471487" y="228600"/>
                  </a:lnTo>
                  <a:lnTo>
                    <a:pt x="450056" y="235744"/>
                  </a:lnTo>
                  <a:lnTo>
                    <a:pt x="431006" y="228600"/>
                  </a:lnTo>
                  <a:lnTo>
                    <a:pt x="457200" y="197644"/>
                  </a:lnTo>
                  <a:lnTo>
                    <a:pt x="457200" y="166688"/>
                  </a:lnTo>
                  <a:lnTo>
                    <a:pt x="490537" y="97632"/>
                  </a:lnTo>
                  <a:lnTo>
                    <a:pt x="485775" y="76200"/>
                  </a:lnTo>
                  <a:lnTo>
                    <a:pt x="481012" y="38100"/>
                  </a:lnTo>
                  <a:lnTo>
                    <a:pt x="466725" y="47625"/>
                  </a:lnTo>
                  <a:lnTo>
                    <a:pt x="433387" y="50007"/>
                  </a:lnTo>
                  <a:lnTo>
                    <a:pt x="397668" y="54769"/>
                  </a:lnTo>
                  <a:lnTo>
                    <a:pt x="366712" y="40482"/>
                  </a:lnTo>
                  <a:lnTo>
                    <a:pt x="345281" y="21432"/>
                  </a:lnTo>
                  <a:lnTo>
                    <a:pt x="323850" y="28575"/>
                  </a:lnTo>
                  <a:lnTo>
                    <a:pt x="273843" y="35719"/>
                  </a:lnTo>
                  <a:lnTo>
                    <a:pt x="197643" y="28575"/>
                  </a:lnTo>
                  <a:lnTo>
                    <a:pt x="171450" y="33338"/>
                  </a:lnTo>
                  <a:lnTo>
                    <a:pt x="133350" y="21432"/>
                  </a:lnTo>
                  <a:lnTo>
                    <a:pt x="83343" y="0"/>
                  </a:lnTo>
                  <a:close/>
                </a:path>
              </a:pathLst>
            </a:custGeom>
            <a:solidFill>
              <a:srgbClr val="FF33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 dirty="0">
                  <a:solidFill>
                    <a:schemeClr val="tx1"/>
                  </a:solidFill>
                </a:rPr>
                <a:t>6</a:t>
              </a:r>
            </a:p>
          </p:txBody>
        </p:sp>
      </p:grpSp>
      <p:sp>
        <p:nvSpPr>
          <p:cNvPr id="53" name="57 Rectángulo"/>
          <p:cNvSpPr>
            <a:spLocks noChangeArrowheads="1"/>
          </p:cNvSpPr>
          <p:nvPr/>
        </p:nvSpPr>
        <p:spPr bwMode="auto">
          <a:xfrm>
            <a:off x="4680520" y="4437063"/>
            <a:ext cx="3419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dirty="0" smtClean="0"/>
              <a:t>Población: 700,111</a:t>
            </a:r>
          </a:p>
          <a:p>
            <a:r>
              <a:rPr lang="es-ES" sz="2400" dirty="0" smtClean="0"/>
              <a:t>Extensión: 183.5 km.2</a:t>
            </a:r>
            <a:endParaRPr lang="es-MX" sz="2400" dirty="0"/>
          </a:p>
        </p:txBody>
      </p:sp>
      <p:sp>
        <p:nvSpPr>
          <p:cNvPr id="59" name="58 Rectángulo"/>
          <p:cNvSpPr/>
          <p:nvPr/>
        </p:nvSpPr>
        <p:spPr>
          <a:xfrm>
            <a:off x="179512" y="149731"/>
            <a:ext cx="8737156" cy="830997"/>
          </a:xfrm>
          <a:prstGeom prst="rect">
            <a:avLst/>
          </a:prstGeom>
          <a:noFill/>
        </p:spPr>
        <p:txBody>
          <a:bodyPr>
            <a:spAutoFit/>
          </a:bodyPr>
          <a:lstStyle/>
          <a:p>
            <a:pPr algn="ctr">
              <a:defRPr/>
            </a:pPr>
            <a:r>
              <a:rPr lang="es-ES" sz="4800" b="1" dirty="0">
                <a:ln w="1905"/>
                <a:solidFill>
                  <a:srgbClr val="FF6699"/>
                </a:solidFill>
                <a:effectLst>
                  <a:innerShdw blurRad="69850" dist="43180" dir="5400000">
                    <a:srgbClr val="000000">
                      <a:alpha val="65000"/>
                    </a:srgbClr>
                  </a:innerShdw>
                </a:effectLst>
                <a:latin typeface="Arial" charset="0"/>
              </a:rPr>
              <a:t>APODACA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3422" y="620688"/>
            <a:ext cx="8737156" cy="830997"/>
          </a:xfrm>
          <a:prstGeom prst="rect">
            <a:avLst/>
          </a:prstGeom>
          <a:noFill/>
        </p:spPr>
        <p:txBody>
          <a:bodyPr>
            <a:spAutoFit/>
          </a:bodyPr>
          <a:lstStyle/>
          <a:p>
            <a:pPr algn="ctr">
              <a:defRPr/>
            </a:pPr>
            <a:r>
              <a:rPr lang="es-ES" sz="4800" b="1" dirty="0">
                <a:ln w="1905"/>
                <a:solidFill>
                  <a:srgbClr val="FF6699"/>
                </a:solidFill>
                <a:effectLst>
                  <a:innerShdw blurRad="69850" dist="43180" dir="5400000">
                    <a:srgbClr val="000000">
                      <a:alpha val="65000"/>
                    </a:srgbClr>
                  </a:innerShdw>
                </a:effectLst>
                <a:latin typeface="Arial" charset="0"/>
              </a:rPr>
              <a:t>GENERALES</a:t>
            </a:r>
          </a:p>
        </p:txBody>
      </p:sp>
      <p:sp>
        <p:nvSpPr>
          <p:cNvPr id="16387" name="4 Rectángulo"/>
          <p:cNvSpPr>
            <a:spLocks noChangeArrowheads="1"/>
          </p:cNvSpPr>
          <p:nvPr/>
        </p:nvSpPr>
        <p:spPr bwMode="auto">
          <a:xfrm>
            <a:off x="683568" y="1700808"/>
            <a:ext cx="78488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sz="2400" dirty="0"/>
              <a:t>Su intensa actividad laboral, amplias reservas territoriales y extraordinarias comunicaciones con el resto del mundo forman parte de sus características distintivas, que sin duda, hacen de este </a:t>
            </a:r>
            <a:r>
              <a:rPr lang="es-ES" sz="2400" dirty="0" smtClean="0"/>
              <a:t>municipio uno </a:t>
            </a:r>
            <a:r>
              <a:rPr lang="es-ES" sz="2400" dirty="0"/>
              <a:t>de los más atractivos de la entidad para la inversión nacional </a:t>
            </a:r>
            <a:r>
              <a:rPr lang="es-ES" sz="2400" dirty="0" smtClean="0"/>
              <a:t>y </a:t>
            </a:r>
            <a:r>
              <a:rPr lang="es-ES" sz="2400" dirty="0"/>
              <a:t>extranjera.</a:t>
            </a:r>
            <a:endParaRPr lang="es-MX" sz="2400" dirty="0"/>
          </a:p>
        </p:txBody>
      </p:sp>
      <p:pic>
        <p:nvPicPr>
          <p:cNvPr id="2050" name="Picture 2" descr="http://img69.imageshack.us/img69/6184/ene081on4.jpg"/>
          <p:cNvPicPr>
            <a:picLocks noChangeAspect="1" noChangeArrowheads="1"/>
          </p:cNvPicPr>
          <p:nvPr/>
        </p:nvPicPr>
        <p:blipFill>
          <a:blip r:embed="rId2" cstate="print"/>
          <a:srcRect/>
          <a:stretch>
            <a:fillRect/>
          </a:stretch>
        </p:blipFill>
        <p:spPr bwMode="auto">
          <a:xfrm>
            <a:off x="2338577" y="4077072"/>
            <a:ext cx="4321655" cy="24392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395536" y="476672"/>
            <a:ext cx="8229600" cy="1143000"/>
          </a:xfrm>
          <a:ln>
            <a:miter lim="800000"/>
            <a:headEnd/>
            <a:tailEnd/>
          </a:ln>
          <a:extLst/>
        </p:spPr>
        <p:txBody>
          <a:bodyPr anchor="ctr"/>
          <a:lstStyle/>
          <a:p>
            <a:pPr algn="ctr" eaLnBrk="1" hangingPunct="1">
              <a:defRPr/>
            </a:pPr>
            <a:r>
              <a:rPr lang="es-MX" sz="4800" b="1" dirty="0" smtClean="0">
                <a:ln w="1905"/>
                <a:solidFill>
                  <a:srgbClr val="FF6699"/>
                </a:solidFill>
                <a:effectLst>
                  <a:innerShdw blurRad="69850" dist="43180" dir="5400000">
                    <a:srgbClr val="000000">
                      <a:alpha val="65000"/>
                    </a:srgbClr>
                  </a:innerShdw>
                </a:effectLst>
                <a:latin typeface="Arial" charset="0"/>
                <a:ea typeface="+mn-ea"/>
                <a:cs typeface="+mn-cs"/>
              </a:rPr>
              <a:t>PROBLEMÁTICA</a:t>
            </a:r>
            <a:endParaRPr lang="es-MX" sz="4000" dirty="0" smtClean="0">
              <a:solidFill>
                <a:srgbClr val="FF3399"/>
              </a:solidFill>
              <a:latin typeface="Tahoma" pitchFamily="34" charset="0"/>
              <a:cs typeface="Tahoma" pitchFamily="34" charset="0"/>
            </a:endParaRPr>
          </a:p>
        </p:txBody>
      </p:sp>
      <p:sp>
        <p:nvSpPr>
          <p:cNvPr id="15363" name="4 Rectángulo"/>
          <p:cNvSpPr>
            <a:spLocks noChangeArrowheads="1"/>
          </p:cNvSpPr>
          <p:nvPr/>
        </p:nvSpPr>
        <p:spPr bwMode="auto">
          <a:xfrm>
            <a:off x="468313" y="1772816"/>
            <a:ext cx="4464050" cy="4154984"/>
          </a:xfrm>
          <a:prstGeom prst="rect">
            <a:avLst/>
          </a:prstGeom>
          <a:noFill/>
          <a:ln w="9525">
            <a:noFill/>
            <a:miter lim="800000"/>
            <a:headEnd/>
            <a:tailEnd/>
          </a:ln>
        </p:spPr>
        <p:txBody>
          <a:bodyPr>
            <a:spAutoFit/>
          </a:bodyPr>
          <a:lstStyle/>
          <a:p>
            <a:pPr marL="263525" indent="-263525" algn="just" eaLnBrk="0" hangingPunct="0">
              <a:buFont typeface="Arial" pitchFamily="34" charset="0"/>
              <a:buChar char="•"/>
              <a:defRPr/>
            </a:pPr>
            <a:r>
              <a:rPr lang="es-ES" sz="2400" dirty="0">
                <a:solidFill>
                  <a:srgbClr val="000000"/>
                </a:solidFill>
                <a:ea typeface="Times New Roman" pitchFamily="18" charset="0"/>
                <a:cs typeface="Arial" pitchFamily="34" charset="0"/>
              </a:rPr>
              <a:t>En México se detectan más de 13 mil nuevos casos cada año y 5 mil mujeres mueren por causa de este mal. </a:t>
            </a:r>
            <a:endParaRPr lang="es-MX" sz="2400" dirty="0">
              <a:solidFill>
                <a:srgbClr val="000000"/>
              </a:solidFill>
              <a:ea typeface="Times New Roman" pitchFamily="18" charset="0"/>
              <a:cs typeface="Arial" pitchFamily="34" charset="0"/>
            </a:endParaRPr>
          </a:p>
          <a:p>
            <a:pPr algn="just" eaLnBrk="0" hangingPunct="0">
              <a:defRPr/>
            </a:pPr>
            <a:endParaRPr lang="es-ES_tradnl" sz="2400" dirty="0">
              <a:solidFill>
                <a:srgbClr val="000000"/>
              </a:solidFill>
              <a:ea typeface="Times New Roman" pitchFamily="18" charset="0"/>
              <a:cs typeface="Arial" pitchFamily="34" charset="0"/>
            </a:endParaRPr>
          </a:p>
          <a:p>
            <a:pPr marL="265113" indent="-265113" algn="just" eaLnBrk="0" hangingPunct="0">
              <a:buFont typeface="Arial" pitchFamily="34" charset="0"/>
              <a:buChar char="•"/>
              <a:defRPr/>
            </a:pPr>
            <a:r>
              <a:rPr lang="es-ES_tradnl" sz="2400" dirty="0">
                <a:solidFill>
                  <a:srgbClr val="000000"/>
                </a:solidFill>
                <a:ea typeface="Times New Roman" pitchFamily="18" charset="0"/>
                <a:cs typeface="Arial" pitchFamily="34" charset="0"/>
              </a:rPr>
              <a:t>En Nuevo León cada 32 horas fallece una mujer a causa </a:t>
            </a:r>
            <a:r>
              <a:rPr lang="es-ES_tradnl" sz="2400" dirty="0" smtClean="0">
                <a:solidFill>
                  <a:srgbClr val="000000"/>
                </a:solidFill>
                <a:ea typeface="Times New Roman" pitchFamily="18" charset="0"/>
                <a:cs typeface="Arial" pitchFamily="34" charset="0"/>
              </a:rPr>
              <a:t>de </a:t>
            </a:r>
            <a:r>
              <a:rPr lang="es-ES_tradnl" sz="2400" dirty="0">
                <a:solidFill>
                  <a:srgbClr val="000000"/>
                </a:solidFill>
                <a:ea typeface="Times New Roman" pitchFamily="18" charset="0"/>
                <a:cs typeface="Arial" pitchFamily="34" charset="0"/>
              </a:rPr>
              <a:t>este padecimiento.</a:t>
            </a:r>
            <a:endParaRPr lang="es-MX" sz="2400" dirty="0">
              <a:solidFill>
                <a:srgbClr val="000000"/>
              </a:solidFill>
              <a:cs typeface="Arial" pitchFamily="34" charset="0"/>
            </a:endParaRPr>
          </a:p>
          <a:p>
            <a:pPr algn="just" eaLnBrk="0" hangingPunct="0">
              <a:defRPr/>
            </a:pPr>
            <a:endParaRPr lang="es-ES_tradnl" sz="2400" dirty="0">
              <a:solidFill>
                <a:srgbClr val="000000"/>
              </a:solidFill>
              <a:cs typeface="Arial" pitchFamily="34" charset="0"/>
            </a:endParaRPr>
          </a:p>
          <a:p>
            <a:pPr marL="263525" indent="-263525" algn="just" eaLnBrk="0" hangingPunct="0">
              <a:buFont typeface="Arial" pitchFamily="34" charset="0"/>
              <a:buChar char="•"/>
              <a:defRPr/>
            </a:pPr>
            <a:r>
              <a:rPr lang="es-ES_tradnl" sz="2400" dirty="0">
                <a:solidFill>
                  <a:srgbClr val="000000"/>
                </a:solidFill>
                <a:cs typeface="Arial" pitchFamily="34" charset="0"/>
              </a:rPr>
              <a:t>En el </a:t>
            </a:r>
            <a:r>
              <a:rPr lang="es-ES_tradnl" sz="2400" dirty="0" smtClean="0">
                <a:solidFill>
                  <a:srgbClr val="000000"/>
                </a:solidFill>
                <a:cs typeface="Arial" pitchFamily="34" charset="0"/>
              </a:rPr>
              <a:t>2015 </a:t>
            </a:r>
            <a:r>
              <a:rPr lang="es-ES_tradnl" sz="2400" dirty="0">
                <a:solidFill>
                  <a:srgbClr val="000000"/>
                </a:solidFill>
                <a:cs typeface="Arial" pitchFamily="34" charset="0"/>
              </a:rPr>
              <a:t>fallecieron </a:t>
            </a:r>
            <a:r>
              <a:rPr lang="es-ES_tradnl" sz="2400" dirty="0" smtClean="0">
                <a:solidFill>
                  <a:srgbClr val="000000"/>
                </a:solidFill>
                <a:cs typeface="Arial" pitchFamily="34" charset="0"/>
              </a:rPr>
              <a:t>24 </a:t>
            </a:r>
            <a:r>
              <a:rPr lang="es-ES_tradnl" sz="2400" dirty="0">
                <a:solidFill>
                  <a:srgbClr val="000000"/>
                </a:solidFill>
                <a:cs typeface="Arial" pitchFamily="34" charset="0"/>
              </a:rPr>
              <a:t>mujeres en Apodaca.</a:t>
            </a:r>
          </a:p>
        </p:txBody>
      </p:sp>
      <p:pic>
        <p:nvPicPr>
          <p:cNvPr id="4" name="Picture 4" descr="http://www.entertainmentpanama.com/images/cancerdma.jpg"/>
          <p:cNvPicPr>
            <a:picLocks noChangeAspect="1" noChangeArrowheads="1"/>
          </p:cNvPicPr>
          <p:nvPr/>
        </p:nvPicPr>
        <p:blipFill>
          <a:blip r:embed="rId2" cstate="print"/>
          <a:srcRect/>
          <a:stretch>
            <a:fillRect/>
          </a:stretch>
        </p:blipFill>
        <p:spPr bwMode="auto">
          <a:xfrm>
            <a:off x="5580112" y="1628800"/>
            <a:ext cx="3066098" cy="4608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548680"/>
            <a:ext cx="8229600" cy="1143000"/>
          </a:xfrm>
          <a:ln>
            <a:miter lim="800000"/>
            <a:headEnd/>
            <a:tailEnd/>
          </a:ln>
          <a:extLst/>
        </p:spPr>
        <p:txBody>
          <a:bodyPr anchor="ctr"/>
          <a:lstStyle/>
          <a:p>
            <a:pPr algn="ctr" eaLnBrk="1" hangingPunct="1">
              <a:defRPr/>
            </a:pPr>
            <a:r>
              <a:rPr lang="es-MX" sz="4800" b="1" dirty="0" smtClean="0">
                <a:ln w="1905"/>
                <a:solidFill>
                  <a:srgbClr val="FF6699"/>
                </a:solidFill>
                <a:effectLst>
                  <a:innerShdw blurRad="69850" dist="43180" dir="5400000">
                    <a:srgbClr val="000000">
                      <a:alpha val="65000"/>
                    </a:srgbClr>
                  </a:innerShdw>
                </a:effectLst>
                <a:latin typeface="Arial" charset="0"/>
                <a:ea typeface="+mn-ea"/>
                <a:cs typeface="+mn-cs"/>
              </a:rPr>
              <a:t>OBJETIVO</a:t>
            </a:r>
            <a:endParaRPr lang="es-MX" sz="4000" dirty="0" smtClean="0">
              <a:solidFill>
                <a:srgbClr val="FF3399"/>
              </a:solidFill>
              <a:latin typeface="Arial" charset="0"/>
              <a:cs typeface="Arial" charset="0"/>
            </a:endParaRPr>
          </a:p>
        </p:txBody>
      </p:sp>
      <p:sp>
        <p:nvSpPr>
          <p:cNvPr id="4" name="3 Rectángulo"/>
          <p:cNvSpPr/>
          <p:nvPr/>
        </p:nvSpPr>
        <p:spPr>
          <a:xfrm>
            <a:off x="900113" y="2498725"/>
            <a:ext cx="7343775" cy="2308225"/>
          </a:xfrm>
          <a:prstGeom prst="rect">
            <a:avLst/>
          </a:prstGeom>
        </p:spPr>
        <p:txBody>
          <a:bodyPr>
            <a:spAutoFit/>
          </a:bodyPr>
          <a:lstStyle/>
          <a:p>
            <a:pPr algn="just" fontAlgn="auto">
              <a:lnSpc>
                <a:spcPct val="150000"/>
              </a:lnSpc>
              <a:spcBef>
                <a:spcPts val="0"/>
              </a:spcBef>
              <a:spcAft>
                <a:spcPts val="0"/>
              </a:spcAft>
              <a:buClr>
                <a:schemeClr val="accent6">
                  <a:lumMod val="50000"/>
                </a:schemeClr>
              </a:buClr>
              <a:defRPr/>
            </a:pPr>
            <a:r>
              <a:rPr lang="es-ES" sz="2400" dirty="0" smtClean="0">
                <a:cs typeface="Arial" pitchFamily="34" charset="0"/>
              </a:rPr>
              <a:t>Contribuir a la disminución del ritmo del crecimiento de la mortalidad por cáncer de mama a través de la participación responsable de la población en el cuidado de su salud.</a:t>
            </a:r>
            <a:endParaRPr lang="es-MX" sz="2400"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404664"/>
            <a:ext cx="8229600" cy="1143000"/>
          </a:xfrm>
          <a:ln>
            <a:miter lim="800000"/>
            <a:headEnd/>
            <a:tailEnd/>
          </a:ln>
          <a:extLst/>
        </p:spPr>
        <p:txBody>
          <a:bodyPr anchor="ctr"/>
          <a:lstStyle/>
          <a:p>
            <a:pPr algn="ctr" eaLnBrk="1" hangingPunct="1">
              <a:defRPr/>
            </a:pPr>
            <a:r>
              <a:rPr lang="es-MX" sz="4800" b="1" dirty="0" smtClean="0">
                <a:ln w="1905"/>
                <a:solidFill>
                  <a:srgbClr val="FF6699"/>
                </a:solidFill>
                <a:effectLst>
                  <a:innerShdw blurRad="69850" dist="43180" dir="5400000">
                    <a:srgbClr val="000000">
                      <a:alpha val="65000"/>
                    </a:srgbClr>
                  </a:innerShdw>
                </a:effectLst>
                <a:latin typeface="Arial" charset="0"/>
                <a:ea typeface="+mn-ea"/>
                <a:cs typeface="+mn-cs"/>
              </a:rPr>
              <a:t>ACTIVIDADES</a:t>
            </a:r>
            <a:endParaRPr lang="es-MX" sz="4000" dirty="0" smtClean="0">
              <a:solidFill>
                <a:srgbClr val="FF3399"/>
              </a:solidFill>
              <a:latin typeface="Arial" charset="0"/>
              <a:cs typeface="Arial" charset="0"/>
            </a:endParaRPr>
          </a:p>
        </p:txBody>
      </p:sp>
      <p:sp>
        <p:nvSpPr>
          <p:cNvPr id="19459" name="7 Rectángulo"/>
          <p:cNvSpPr>
            <a:spLocks noChangeArrowheads="1"/>
          </p:cNvSpPr>
          <p:nvPr/>
        </p:nvSpPr>
        <p:spPr bwMode="auto">
          <a:xfrm>
            <a:off x="683444" y="2037035"/>
            <a:ext cx="7993012" cy="3046988"/>
          </a:xfrm>
          <a:prstGeom prst="rect">
            <a:avLst/>
          </a:prstGeom>
          <a:noFill/>
          <a:ln w="9525">
            <a:noFill/>
            <a:miter lim="800000"/>
            <a:headEnd/>
            <a:tailEnd/>
          </a:ln>
        </p:spPr>
        <p:txBody>
          <a:bodyPr wrap="square">
            <a:spAutoFit/>
          </a:bodyPr>
          <a:lstStyle/>
          <a:p>
            <a:pPr indent="265113">
              <a:buFont typeface="Arial" pitchFamily="34" charset="0"/>
              <a:buChar char="•"/>
              <a:defRPr/>
            </a:pPr>
            <a:r>
              <a:rPr lang="es-ES" sz="2400" dirty="0" smtClean="0">
                <a:solidFill>
                  <a:srgbClr val="000000"/>
                </a:solidFill>
                <a:cs typeface="Arial" pitchFamily="34" charset="0"/>
              </a:rPr>
              <a:t>Talleres educativos.</a:t>
            </a:r>
          </a:p>
          <a:p>
            <a:pPr indent="265113">
              <a:buFont typeface="Arial" pitchFamily="34" charset="0"/>
              <a:buChar char="•"/>
              <a:defRPr/>
            </a:pPr>
            <a:endParaRPr lang="es-ES" sz="400" dirty="0" smtClean="0">
              <a:solidFill>
                <a:srgbClr val="000000"/>
              </a:solidFill>
              <a:cs typeface="Arial" pitchFamily="34" charset="0"/>
            </a:endParaRPr>
          </a:p>
          <a:p>
            <a:pPr indent="265113">
              <a:buFont typeface="Arial" pitchFamily="34" charset="0"/>
              <a:buChar char="•"/>
              <a:defRPr/>
            </a:pPr>
            <a:r>
              <a:rPr lang="es-ES" sz="2400" dirty="0" smtClean="0">
                <a:solidFill>
                  <a:srgbClr val="000000"/>
                </a:solidFill>
                <a:cs typeface="Arial" pitchFamily="34" charset="0"/>
              </a:rPr>
              <a:t>Pláticas de capacitación.</a:t>
            </a:r>
          </a:p>
          <a:p>
            <a:pPr indent="265113">
              <a:buFont typeface="Arial" pitchFamily="34" charset="0"/>
              <a:buChar char="•"/>
              <a:defRPr/>
            </a:pPr>
            <a:endParaRPr lang="es-ES" sz="400" dirty="0" smtClean="0">
              <a:solidFill>
                <a:srgbClr val="000000"/>
              </a:solidFill>
              <a:cs typeface="Arial" pitchFamily="34" charset="0"/>
            </a:endParaRPr>
          </a:p>
          <a:p>
            <a:pPr indent="265113">
              <a:buFont typeface="Arial" pitchFamily="34" charset="0"/>
              <a:buChar char="•"/>
              <a:defRPr/>
            </a:pPr>
            <a:r>
              <a:rPr lang="es-ES" sz="2400" dirty="0" smtClean="0">
                <a:solidFill>
                  <a:srgbClr val="000000"/>
                </a:solidFill>
                <a:cs typeface="Arial" pitchFamily="34" charset="0"/>
              </a:rPr>
              <a:t>Promoción de estilos de vida saludables.</a:t>
            </a:r>
          </a:p>
          <a:p>
            <a:pPr indent="265113">
              <a:buFont typeface="Arial" pitchFamily="34" charset="0"/>
              <a:buChar char="•"/>
              <a:defRPr/>
            </a:pPr>
            <a:endParaRPr lang="es-ES" sz="400" dirty="0" smtClean="0">
              <a:solidFill>
                <a:srgbClr val="000000"/>
              </a:solidFill>
              <a:cs typeface="Arial" pitchFamily="34" charset="0"/>
            </a:endParaRPr>
          </a:p>
          <a:p>
            <a:pPr marL="266700" indent="-266700">
              <a:buFont typeface="Arial" pitchFamily="34" charset="0"/>
              <a:buChar char="•"/>
              <a:defRPr/>
            </a:pPr>
            <a:r>
              <a:rPr lang="es-ES" sz="2400" dirty="0" smtClean="0">
                <a:solidFill>
                  <a:srgbClr val="000000"/>
                </a:solidFill>
                <a:cs typeface="Arial" pitchFamily="34" charset="0"/>
              </a:rPr>
              <a:t>Traslado de población para realización de mastografía.</a:t>
            </a:r>
          </a:p>
          <a:p>
            <a:pPr marL="266700" indent="-266700">
              <a:buFont typeface="Arial" pitchFamily="34" charset="0"/>
              <a:buChar char="•"/>
              <a:defRPr/>
            </a:pPr>
            <a:endParaRPr lang="es-ES" sz="400" dirty="0" smtClean="0">
              <a:solidFill>
                <a:srgbClr val="000000"/>
              </a:solidFill>
              <a:cs typeface="Arial" pitchFamily="34" charset="0"/>
            </a:endParaRPr>
          </a:p>
          <a:p>
            <a:pPr marL="266700" indent="-266700">
              <a:buFont typeface="Arial" pitchFamily="34" charset="0"/>
              <a:buChar char="•"/>
              <a:defRPr/>
            </a:pPr>
            <a:r>
              <a:rPr lang="es-ES" sz="2400" dirty="0" smtClean="0">
                <a:solidFill>
                  <a:srgbClr val="000000"/>
                </a:solidFill>
                <a:cs typeface="Arial" pitchFamily="34" charset="0"/>
              </a:rPr>
              <a:t>Entrega de material de información.</a:t>
            </a:r>
          </a:p>
          <a:p>
            <a:pPr marL="266700" indent="-266700">
              <a:buFont typeface="Arial" pitchFamily="34" charset="0"/>
              <a:buChar char="•"/>
              <a:defRPr/>
            </a:pPr>
            <a:endParaRPr lang="es-ES" sz="400" dirty="0" smtClean="0">
              <a:solidFill>
                <a:srgbClr val="000000"/>
              </a:solidFill>
              <a:cs typeface="Arial" pitchFamily="34" charset="0"/>
            </a:endParaRPr>
          </a:p>
          <a:p>
            <a:pPr marL="266700" indent="-266700">
              <a:buFont typeface="Arial" pitchFamily="34" charset="0"/>
              <a:buChar char="•"/>
              <a:defRPr/>
            </a:pPr>
            <a:r>
              <a:rPr lang="es-ES" sz="2400" dirty="0" err="1" smtClean="0">
                <a:solidFill>
                  <a:srgbClr val="000000"/>
                </a:solidFill>
                <a:cs typeface="Arial" pitchFamily="34" charset="0"/>
              </a:rPr>
              <a:t>Bailoterapia</a:t>
            </a:r>
            <a:r>
              <a:rPr lang="es-ES" sz="2400" dirty="0" smtClean="0">
                <a:solidFill>
                  <a:srgbClr val="000000"/>
                </a:solidFill>
                <a:cs typeface="Arial" pitchFamily="34" charset="0"/>
              </a:rPr>
              <a:t> y carrera de 2k y 5k.</a:t>
            </a:r>
          </a:p>
          <a:p>
            <a:pPr marL="266700" indent="-266700">
              <a:buFont typeface="Arial" pitchFamily="34" charset="0"/>
              <a:buChar char="•"/>
              <a:defRPr/>
            </a:pPr>
            <a:endParaRPr lang="es-ES" sz="400" dirty="0" smtClean="0">
              <a:solidFill>
                <a:srgbClr val="000000"/>
              </a:solidFill>
              <a:cs typeface="Arial" pitchFamily="34" charset="0"/>
            </a:endParaRPr>
          </a:p>
          <a:p>
            <a:pPr marL="266700" indent="-266700">
              <a:buFont typeface="Arial" pitchFamily="34" charset="0"/>
              <a:buChar char="•"/>
              <a:defRPr/>
            </a:pPr>
            <a:r>
              <a:rPr lang="es-ES" sz="2400" dirty="0" smtClean="0">
                <a:solidFill>
                  <a:srgbClr val="000000"/>
                </a:solidFill>
                <a:cs typeface="Arial" pitchFamily="34" charset="0"/>
              </a:rPr>
              <a:t>Reuniones locales interinstitucionales.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23528" y="116632"/>
            <a:ext cx="8229600" cy="1143000"/>
          </a:xfrm>
          <a:ln>
            <a:miter lim="800000"/>
            <a:headEnd/>
            <a:tailEnd/>
          </a:ln>
          <a:extLst/>
        </p:spPr>
        <p:txBody>
          <a:bodyPr anchor="ctr"/>
          <a:lstStyle/>
          <a:p>
            <a:pPr algn="ctr" eaLnBrk="1" hangingPunct="1">
              <a:defRPr/>
            </a:pPr>
            <a:r>
              <a:rPr lang="es-ES" sz="4000" b="1" dirty="0" smtClean="0">
                <a:ln w="1905"/>
                <a:solidFill>
                  <a:srgbClr val="FF6699"/>
                </a:solidFill>
                <a:effectLst>
                  <a:innerShdw blurRad="69850" dist="43180" dir="5400000">
                    <a:srgbClr val="000000">
                      <a:alpha val="65000"/>
                    </a:srgbClr>
                  </a:innerShdw>
                </a:effectLst>
                <a:latin typeface="Arial" charset="0"/>
                <a:ea typeface="+mn-ea"/>
                <a:cs typeface="+mn-cs"/>
              </a:rPr>
              <a:t>TALLERES </a:t>
            </a:r>
            <a:br>
              <a:rPr lang="es-ES" sz="4000" b="1" dirty="0" smtClean="0">
                <a:ln w="1905"/>
                <a:solidFill>
                  <a:srgbClr val="FF6699"/>
                </a:solidFill>
                <a:effectLst>
                  <a:innerShdw blurRad="69850" dist="43180" dir="5400000">
                    <a:srgbClr val="000000">
                      <a:alpha val="65000"/>
                    </a:srgbClr>
                  </a:innerShdw>
                </a:effectLst>
                <a:latin typeface="Arial" charset="0"/>
                <a:ea typeface="+mn-ea"/>
                <a:cs typeface="+mn-cs"/>
              </a:rPr>
            </a:br>
            <a:r>
              <a:rPr lang="es-ES" sz="4000" b="1" dirty="0" smtClean="0">
                <a:ln w="1905"/>
                <a:solidFill>
                  <a:srgbClr val="FF6699"/>
                </a:solidFill>
                <a:effectLst>
                  <a:innerShdw blurRad="69850" dist="43180" dir="5400000">
                    <a:srgbClr val="000000">
                      <a:alpha val="65000"/>
                    </a:srgbClr>
                  </a:innerShdw>
                </a:effectLst>
                <a:latin typeface="Arial" charset="0"/>
                <a:ea typeface="+mn-ea"/>
                <a:cs typeface="+mn-cs"/>
              </a:rPr>
              <a:t>EDUCATIVOS</a:t>
            </a:r>
            <a:endParaRPr lang="es-MX" sz="3200" dirty="0" smtClean="0">
              <a:solidFill>
                <a:srgbClr val="FF3399"/>
              </a:solidFill>
              <a:latin typeface="Arial" charset="0"/>
              <a:cs typeface="Arial" charset="0"/>
            </a:endParaRPr>
          </a:p>
        </p:txBody>
      </p:sp>
      <p:sp>
        <p:nvSpPr>
          <p:cNvPr id="19459" name="7 Rectángulo"/>
          <p:cNvSpPr>
            <a:spLocks noChangeArrowheads="1"/>
          </p:cNvSpPr>
          <p:nvPr/>
        </p:nvSpPr>
        <p:spPr bwMode="auto">
          <a:xfrm>
            <a:off x="323602" y="1340768"/>
            <a:ext cx="8424862" cy="3046988"/>
          </a:xfrm>
          <a:prstGeom prst="rect">
            <a:avLst/>
          </a:prstGeom>
          <a:noFill/>
          <a:ln w="9525">
            <a:noFill/>
            <a:miter lim="800000"/>
            <a:headEnd/>
            <a:tailEnd/>
          </a:ln>
        </p:spPr>
        <p:txBody>
          <a:bodyPr>
            <a:spAutoFit/>
          </a:bodyPr>
          <a:lstStyle/>
          <a:p>
            <a:pPr marL="266700" indent="-266700" algn="just">
              <a:buFont typeface="Arial" pitchFamily="34" charset="0"/>
              <a:buChar char="•"/>
              <a:defRPr/>
            </a:pPr>
            <a:r>
              <a:rPr lang="es-ES" sz="2400" dirty="0" smtClean="0">
                <a:solidFill>
                  <a:srgbClr val="000000"/>
                </a:solidFill>
                <a:cs typeface="Arial" pitchFamily="34" charset="0"/>
              </a:rPr>
              <a:t>Se han realizado 434 talleres en diferentes áreas municipales como Gimnasios, Bibliotecas, etc.</a:t>
            </a:r>
          </a:p>
          <a:p>
            <a:pPr marL="266700" indent="-266700" algn="just">
              <a:buFont typeface="Arial" pitchFamily="34" charset="0"/>
              <a:buChar char="•"/>
              <a:defRPr/>
            </a:pPr>
            <a:endParaRPr lang="es-ES" sz="2400" dirty="0">
              <a:solidFill>
                <a:srgbClr val="000000"/>
              </a:solidFill>
              <a:cs typeface="Arial" pitchFamily="34" charset="0"/>
            </a:endParaRPr>
          </a:p>
          <a:p>
            <a:pPr marL="265113" indent="-265113" algn="just">
              <a:buFont typeface="Arial" pitchFamily="34" charset="0"/>
              <a:buChar char="•"/>
              <a:defRPr/>
            </a:pPr>
            <a:r>
              <a:rPr lang="es-ES" sz="2400" dirty="0">
                <a:solidFill>
                  <a:srgbClr val="000000"/>
                </a:solidFill>
                <a:cs typeface="Arial" pitchFamily="34" charset="0"/>
              </a:rPr>
              <a:t>Talleres para personal capacitador: se han impartido talleres al personal para un mejor manejo y desarrollo de las platicas impartidas a la población femenina de </a:t>
            </a:r>
            <a:r>
              <a:rPr lang="es-ES" sz="2400" dirty="0" smtClean="0">
                <a:solidFill>
                  <a:srgbClr val="000000"/>
                </a:solidFill>
                <a:cs typeface="Arial" pitchFamily="34" charset="0"/>
              </a:rPr>
              <a:t>Apodaca.</a:t>
            </a:r>
            <a:endParaRPr lang="es-ES" sz="2400" dirty="0">
              <a:solidFill>
                <a:srgbClr val="000000"/>
              </a:solidFill>
              <a:cs typeface="Arial" pitchFamily="34" charset="0"/>
            </a:endParaRPr>
          </a:p>
          <a:p>
            <a:pPr indent="182563" algn="just">
              <a:buClr>
                <a:schemeClr val="accent6">
                  <a:lumMod val="50000"/>
                </a:schemeClr>
              </a:buClr>
              <a:buFont typeface="Wingdings" pitchFamily="2" charset="2"/>
              <a:buChar char="ª"/>
              <a:defRPr/>
            </a:pPr>
            <a:endParaRPr lang="es-ES" sz="2400" dirty="0">
              <a:solidFill>
                <a:srgbClr val="000000"/>
              </a:solidFill>
              <a:cs typeface="Arial" pitchFamily="34" charset="0"/>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514" y="3789040"/>
            <a:ext cx="3653037" cy="2420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79512" y="341784"/>
            <a:ext cx="8229600" cy="1143000"/>
          </a:xfrm>
          <a:ln>
            <a:miter lim="800000"/>
            <a:headEnd/>
            <a:tailEnd/>
          </a:ln>
          <a:extLst/>
        </p:spPr>
        <p:txBody>
          <a:bodyPr anchor="ctr"/>
          <a:lstStyle/>
          <a:p>
            <a:pPr algn="ctr" eaLnBrk="1" hangingPunct="1">
              <a:defRPr/>
            </a:pPr>
            <a: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t>PLÁTICAS EDUCATIVAS</a:t>
            </a:r>
            <a:b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br>
            <a: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t>Y ENTREGA DE MATERIAL </a:t>
            </a:r>
            <a:b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br>
            <a:r>
              <a:rPr lang="es-ES" sz="3200" b="1" dirty="0" smtClean="0">
                <a:ln w="1905"/>
                <a:solidFill>
                  <a:srgbClr val="FF6699"/>
                </a:solidFill>
                <a:effectLst>
                  <a:innerShdw blurRad="69850" dist="43180" dir="5400000">
                    <a:srgbClr val="000000">
                      <a:alpha val="65000"/>
                    </a:srgbClr>
                  </a:innerShdw>
                </a:effectLst>
                <a:latin typeface="Arial" charset="0"/>
                <a:ea typeface="+mn-ea"/>
                <a:cs typeface="+mn-cs"/>
              </a:rPr>
              <a:t>DE INFORMACIÓN</a:t>
            </a:r>
            <a:endParaRPr lang="es-MX" sz="2400" dirty="0" smtClean="0">
              <a:solidFill>
                <a:srgbClr val="FF3399"/>
              </a:solidFill>
              <a:latin typeface="Arial" charset="0"/>
              <a:cs typeface="Arial" charset="0"/>
            </a:endParaRPr>
          </a:p>
        </p:txBody>
      </p:sp>
      <p:sp>
        <p:nvSpPr>
          <p:cNvPr id="19459" name="7 Rectángulo"/>
          <p:cNvSpPr>
            <a:spLocks noChangeArrowheads="1"/>
          </p:cNvSpPr>
          <p:nvPr/>
        </p:nvSpPr>
        <p:spPr bwMode="auto">
          <a:xfrm>
            <a:off x="323602" y="2060848"/>
            <a:ext cx="8424862" cy="1200329"/>
          </a:xfrm>
          <a:prstGeom prst="rect">
            <a:avLst/>
          </a:prstGeom>
          <a:noFill/>
          <a:ln w="9525">
            <a:noFill/>
            <a:miter lim="800000"/>
            <a:headEnd/>
            <a:tailEnd/>
          </a:ln>
        </p:spPr>
        <p:txBody>
          <a:bodyPr>
            <a:spAutoFit/>
          </a:bodyPr>
          <a:lstStyle/>
          <a:p>
            <a:pPr marL="266700" indent="-266700" algn="just">
              <a:buFont typeface="Arial" pitchFamily="34" charset="0"/>
              <a:buChar char="•"/>
              <a:defRPr/>
            </a:pPr>
            <a:r>
              <a:rPr lang="es-ES" sz="2400" dirty="0" smtClean="0">
                <a:solidFill>
                  <a:srgbClr val="000000"/>
                </a:solidFill>
                <a:cs typeface="Arial" pitchFamily="34" charset="0"/>
              </a:rPr>
              <a:t>Se </a:t>
            </a:r>
            <a:r>
              <a:rPr lang="es-ES" sz="2400" dirty="0">
                <a:solidFill>
                  <a:srgbClr val="000000"/>
                </a:solidFill>
                <a:cs typeface="Arial" pitchFamily="34" charset="0"/>
              </a:rPr>
              <a:t>han realizado </a:t>
            </a:r>
            <a:r>
              <a:rPr lang="es-ES" sz="2400" dirty="0" smtClean="0">
                <a:solidFill>
                  <a:srgbClr val="000000"/>
                </a:solidFill>
                <a:cs typeface="Arial" pitchFamily="34" charset="0"/>
              </a:rPr>
              <a:t>de pláticas </a:t>
            </a:r>
            <a:r>
              <a:rPr lang="es-ES" sz="2400" dirty="0">
                <a:solidFill>
                  <a:srgbClr val="000000"/>
                </a:solidFill>
                <a:cs typeface="Arial" pitchFamily="34" charset="0"/>
              </a:rPr>
              <a:t>en el transcurso del </a:t>
            </a:r>
            <a:r>
              <a:rPr lang="es-ES" sz="2400" dirty="0" smtClean="0">
                <a:solidFill>
                  <a:srgbClr val="000000"/>
                </a:solidFill>
                <a:cs typeface="Arial" pitchFamily="34" charset="0"/>
              </a:rPr>
              <a:t>2013-2016 un </a:t>
            </a:r>
            <a:r>
              <a:rPr lang="es-ES" sz="2400" dirty="0">
                <a:solidFill>
                  <a:srgbClr val="000000"/>
                </a:solidFill>
                <a:cs typeface="Arial" pitchFamily="34" charset="0"/>
              </a:rPr>
              <a:t>total de </a:t>
            </a:r>
            <a:r>
              <a:rPr lang="es-ES" sz="2400" dirty="0" smtClean="0">
                <a:solidFill>
                  <a:srgbClr val="000000"/>
                </a:solidFill>
                <a:cs typeface="Arial" pitchFamily="34" charset="0"/>
              </a:rPr>
              <a:t>10,780 </a:t>
            </a:r>
            <a:r>
              <a:rPr lang="es-ES" sz="2400" dirty="0">
                <a:solidFill>
                  <a:srgbClr val="000000"/>
                </a:solidFill>
                <a:cs typeface="Arial" pitchFamily="34" charset="0"/>
              </a:rPr>
              <a:t>asistentes logrando concientizar a una parte de la población femenina de nuestro </a:t>
            </a:r>
            <a:r>
              <a:rPr lang="es-ES" sz="2400" dirty="0" smtClean="0">
                <a:solidFill>
                  <a:srgbClr val="000000"/>
                </a:solidFill>
                <a:cs typeface="Arial" pitchFamily="34" charset="0"/>
              </a:rPr>
              <a:t>Municipio.</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020" y="3437682"/>
            <a:ext cx="4289468"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1" y="3573016"/>
            <a:ext cx="197784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158" y="4246925"/>
            <a:ext cx="1947834" cy="148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583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1001</TotalTime>
  <Words>595</Words>
  <Application>Microsoft Office PowerPoint</Application>
  <PresentationFormat>Presentación en pantalla (4:3)</PresentationFormat>
  <Paragraphs>129</Paragraphs>
  <Slides>16</Slides>
  <Notes>2</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Flujo</vt:lpstr>
      <vt:lpstr>Presentación de PowerPoint</vt:lpstr>
      <vt:lpstr>Presentación de PowerPoint</vt:lpstr>
      <vt:lpstr>Presentación de PowerPoint</vt:lpstr>
      <vt:lpstr>Presentación de PowerPoint</vt:lpstr>
      <vt:lpstr>PROBLEMÁTICA</vt:lpstr>
      <vt:lpstr>OBJETIVO</vt:lpstr>
      <vt:lpstr>ACTIVIDADES</vt:lpstr>
      <vt:lpstr>TALLERES  EDUCATIVOS</vt:lpstr>
      <vt:lpstr>PLÁTICAS EDUCATIVAS Y ENTREGA DE MATERIAL  DE INFORMACIÓN</vt:lpstr>
      <vt:lpstr> </vt:lpstr>
      <vt:lpstr> </vt:lpstr>
      <vt:lpstr>PARTICIPANTES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DNM</dc:creator>
  <cp:lastModifiedBy>Luffi</cp:lastModifiedBy>
  <cp:revision>94</cp:revision>
  <dcterms:created xsi:type="dcterms:W3CDTF">2013-03-04T04:01:48Z</dcterms:created>
  <dcterms:modified xsi:type="dcterms:W3CDTF">2016-12-05T01:10:08Z</dcterms:modified>
</cp:coreProperties>
</file>